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9"/>
  </p:notesMasterIdLst>
  <p:sldIdLst>
    <p:sldId id="256" r:id="rId2"/>
    <p:sldId id="263" r:id="rId3"/>
    <p:sldId id="261" r:id="rId4"/>
    <p:sldId id="264" r:id="rId5"/>
    <p:sldId id="262" r:id="rId6"/>
    <p:sldId id="265" r:id="rId7"/>
    <p:sldId id="278" r:id="rId8"/>
  </p:sldIdLst>
  <p:sldSz cx="9144000" cy="5143500" type="screen16x9"/>
  <p:notesSz cx="6858000" cy="9144000"/>
  <p:embeddedFontLst>
    <p:embeddedFont>
      <p:font typeface="Noto Sans SC Black" panose="020B0200000000000000" pitchFamily="34" charset="-128"/>
      <p:bold r:id="rId10"/>
    </p:embeddedFont>
    <p:embeddedFont>
      <p:font typeface="Lato" panose="020B0604020202020204" charset="0"/>
      <p:regular r:id="rId11"/>
      <p:bold r:id="rId12"/>
      <p:italic r:id="rId13"/>
      <p:boldItalic r:id="rId14"/>
    </p:embeddedFont>
    <p:embeddedFont>
      <p:font typeface="DM Sans" panose="020B0604020202020204" charset="0"/>
      <p:regular r:id="rId15"/>
      <p:bold r:id="rId16"/>
      <p:italic r:id="rId17"/>
      <p:boldItalic r:id="rId18"/>
    </p:embeddedFont>
    <p:embeddedFont>
      <p:font typeface="Noto Sans SC" panose="020B0200000000000000" pitchFamily="34" charset="-128"/>
      <p:regular r:id="rId19"/>
      <p:bold r:id="rId20"/>
    </p:embeddedFont>
    <p:embeddedFont>
      <p:font typeface="Poppins" panose="020B0604020202020204" charset="0"/>
      <p:regular r:id="rId21"/>
      <p:bold r:id="rId22"/>
      <p:italic r:id="rId23"/>
      <p:boldItalic r:id="rId24"/>
    </p:embeddedFont>
    <p:embeddedFont>
      <p:font typeface="Bebas Neue" panose="020B0604020202020204" charset="0"/>
      <p:regular r:id="rId25"/>
    </p:embeddedFont>
    <p:embeddedFont>
      <p:font typeface="Noto Sans SC Thin" panose="020B0200000000000000" pitchFamily="34" charset="-128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DDAE6B-5B53-45B2-A7C5-4F3E9F7D9EFD}">
  <a:tblStyle styleId="{21DDAE6B-5B53-45B2-A7C5-4F3E9F7D9E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1A323D6-9BA4-4204-9F33-22CB9A804F8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5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22674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3"/>
          <p:cNvSpPr/>
          <p:nvPr/>
        </p:nvSpPr>
        <p:spPr>
          <a:xfrm rot="3555162" flipH="1">
            <a:off x="-993615" y="620242"/>
            <a:ext cx="1625808" cy="15265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3"/>
          <p:cNvSpPr/>
          <p:nvPr/>
        </p:nvSpPr>
        <p:spPr>
          <a:xfrm flipH="1">
            <a:off x="8511080" y="2803089"/>
            <a:ext cx="2259360" cy="2189809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"/>
          <p:cNvSpPr/>
          <p:nvPr/>
        </p:nvSpPr>
        <p:spPr>
          <a:xfrm flipH="1">
            <a:off x="325220" y="2624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3"/>
          <p:cNvGrpSpPr/>
          <p:nvPr/>
        </p:nvGrpSpPr>
        <p:grpSpPr>
          <a:xfrm>
            <a:off x="8511086" y="618472"/>
            <a:ext cx="367931" cy="258303"/>
            <a:chOff x="4935811" y="4414372"/>
            <a:chExt cx="367931" cy="258303"/>
          </a:xfrm>
        </p:grpSpPr>
        <p:sp>
          <p:nvSpPr>
            <p:cNvPr id="414" name="Google Shape;414;p33"/>
            <p:cNvSpPr/>
            <p:nvPr/>
          </p:nvSpPr>
          <p:spPr>
            <a:xfrm flipH="1">
              <a:off x="5169642" y="4414375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 rot="10800000" flipH="1">
              <a:off x="4935811" y="4414372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3"/>
          <p:cNvSpPr/>
          <p:nvPr/>
        </p:nvSpPr>
        <p:spPr>
          <a:xfrm flipH="1">
            <a:off x="239095" y="38109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184447" y="1289308"/>
            <a:ext cx="234196" cy="188409"/>
            <a:chOff x="368022" y="616196"/>
            <a:chExt cx="234196" cy="188409"/>
          </a:xfrm>
        </p:grpSpPr>
        <p:sp>
          <p:nvSpPr>
            <p:cNvPr id="418" name="Google Shape;418;p33"/>
            <p:cNvSpPr/>
            <p:nvPr/>
          </p:nvSpPr>
          <p:spPr>
            <a:xfrm>
              <a:off x="368022" y="61619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77627" y="61619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8763527" y="3267172"/>
            <a:ext cx="234788" cy="188409"/>
            <a:chOff x="8551627" y="4274197"/>
            <a:chExt cx="234788" cy="188409"/>
          </a:xfrm>
        </p:grpSpPr>
        <p:sp>
          <p:nvSpPr>
            <p:cNvPr id="421" name="Google Shape;421;p33"/>
            <p:cNvSpPr/>
            <p:nvPr/>
          </p:nvSpPr>
          <p:spPr>
            <a:xfrm>
              <a:off x="8661148" y="42741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8551627" y="42741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3843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5805300" y="44748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239100" y="11836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/>
          <p:nvPr/>
        </p:nvSpPr>
        <p:spPr>
          <a:xfrm rot="-5400000">
            <a:off x="7973900" y="246170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932688" y="1637550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1"/>
          </p:nvPr>
        </p:nvSpPr>
        <p:spPr>
          <a:xfrm>
            <a:off x="932688" y="2669243"/>
            <a:ext cx="3597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8567075" y="8021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8781950" y="14004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670104" y="4402872"/>
            <a:ext cx="234788" cy="188409"/>
            <a:chOff x="4424582" y="1819850"/>
            <a:chExt cx="98427" cy="78984"/>
          </a:xfrm>
        </p:grpSpPr>
        <p:sp>
          <p:nvSpPr>
            <p:cNvPr id="184" name="Google Shape;184;p19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9"/>
          <p:cNvSpPr/>
          <p:nvPr/>
        </p:nvSpPr>
        <p:spPr>
          <a:xfrm rot="-6789333">
            <a:off x="-1733103" y="2480416"/>
            <a:ext cx="2259312" cy="218976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19"/>
          <p:cNvGrpSpPr/>
          <p:nvPr/>
        </p:nvGrpSpPr>
        <p:grpSpPr>
          <a:xfrm rot="10800000">
            <a:off x="190746" y="3786397"/>
            <a:ext cx="234788" cy="188409"/>
            <a:chOff x="4424582" y="1819850"/>
            <a:chExt cx="98427" cy="78984"/>
          </a:xfrm>
        </p:grpSpPr>
        <p:sp>
          <p:nvSpPr>
            <p:cNvPr id="188" name="Google Shape;188;p19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/>
          <p:nvPr/>
        </p:nvSpPr>
        <p:spPr>
          <a:xfrm>
            <a:off x="-1190814" y="-484857"/>
            <a:ext cx="1944724" cy="2432477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3"/>
          <p:cNvSpPr/>
          <p:nvPr/>
        </p:nvSpPr>
        <p:spPr>
          <a:xfrm rot="-3555149">
            <a:off x="8293717" y="3656862"/>
            <a:ext cx="2410819" cy="2263625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23"/>
          <p:cNvGrpSpPr/>
          <p:nvPr/>
        </p:nvGrpSpPr>
        <p:grpSpPr>
          <a:xfrm>
            <a:off x="8543915" y="4363775"/>
            <a:ext cx="360758" cy="258297"/>
            <a:chOff x="4992850" y="4345375"/>
            <a:chExt cx="607336" cy="638400"/>
          </a:xfrm>
        </p:grpSpPr>
        <p:sp>
          <p:nvSpPr>
            <p:cNvPr id="235" name="Google Shape;235;p2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23"/>
          <p:cNvSpPr/>
          <p:nvPr/>
        </p:nvSpPr>
        <p:spPr>
          <a:xfrm>
            <a:off x="8323225" y="3499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250497" y="2032371"/>
            <a:ext cx="234196" cy="188409"/>
            <a:chOff x="7827572" y="1634046"/>
            <a:chExt cx="234196" cy="188409"/>
          </a:xfrm>
        </p:grpSpPr>
        <p:sp>
          <p:nvSpPr>
            <p:cNvPr id="239" name="Google Shape;239;p23"/>
            <p:cNvSpPr/>
            <p:nvPr/>
          </p:nvSpPr>
          <p:spPr>
            <a:xfrm>
              <a:off x="7827572" y="163404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7937177" y="163404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3"/>
          <p:cNvGrpSpPr/>
          <p:nvPr/>
        </p:nvGrpSpPr>
        <p:grpSpPr>
          <a:xfrm>
            <a:off x="8606904" y="3353147"/>
            <a:ext cx="234788" cy="188409"/>
            <a:chOff x="9104754" y="2072372"/>
            <a:chExt cx="234788" cy="188409"/>
          </a:xfrm>
        </p:grpSpPr>
        <p:sp>
          <p:nvSpPr>
            <p:cNvPr id="242" name="Google Shape;242;p23"/>
            <p:cNvSpPr/>
            <p:nvPr/>
          </p:nvSpPr>
          <p:spPr>
            <a:xfrm>
              <a:off x="9214275" y="2072372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9104754" y="2072372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3"/>
          <p:cNvSpPr/>
          <p:nvPr/>
        </p:nvSpPr>
        <p:spPr>
          <a:xfrm>
            <a:off x="223000" y="7101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subTitle" idx="1"/>
          </p:nvPr>
        </p:nvSpPr>
        <p:spPr>
          <a:xfrm>
            <a:off x="4691954" y="3284752"/>
            <a:ext cx="36120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3"/>
          <p:cNvSpPr txBox="1">
            <a:spLocks noGrp="1"/>
          </p:cNvSpPr>
          <p:nvPr>
            <p:ph type="subTitle" idx="2"/>
          </p:nvPr>
        </p:nvSpPr>
        <p:spPr>
          <a:xfrm>
            <a:off x="839975" y="3284752"/>
            <a:ext cx="36120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subTitle" idx="3"/>
          </p:nvPr>
        </p:nvSpPr>
        <p:spPr>
          <a:xfrm>
            <a:off x="839975" y="2342450"/>
            <a:ext cx="3612000" cy="10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" name="Google Shape;249;p23"/>
          <p:cNvSpPr txBox="1">
            <a:spLocks noGrp="1"/>
          </p:cNvSpPr>
          <p:nvPr>
            <p:ph type="subTitle" idx="4"/>
          </p:nvPr>
        </p:nvSpPr>
        <p:spPr>
          <a:xfrm>
            <a:off x="4691972" y="2342450"/>
            <a:ext cx="3612000" cy="10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0" name="Google Shape;250;p2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/>
          <p:nvPr/>
        </p:nvSpPr>
        <p:spPr>
          <a:xfrm>
            <a:off x="-690854" y="831214"/>
            <a:ext cx="1404077" cy="1318319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4"/>
          <p:cNvSpPr/>
          <p:nvPr/>
        </p:nvSpPr>
        <p:spPr>
          <a:xfrm>
            <a:off x="8063173" y="3965293"/>
            <a:ext cx="1518102" cy="1898839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4"/>
          <p:cNvSpPr/>
          <p:nvPr/>
        </p:nvSpPr>
        <p:spPr>
          <a:xfrm>
            <a:off x="224750" y="14187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4"/>
          <p:cNvGrpSpPr/>
          <p:nvPr/>
        </p:nvGrpSpPr>
        <p:grpSpPr>
          <a:xfrm>
            <a:off x="7828972" y="294071"/>
            <a:ext cx="234196" cy="188409"/>
            <a:chOff x="3889166" y="1636096"/>
            <a:chExt cx="98179" cy="78984"/>
          </a:xfrm>
        </p:grpSpPr>
        <p:sp>
          <p:nvSpPr>
            <p:cNvPr id="256" name="Google Shape;256;p24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24"/>
          <p:cNvGrpSpPr/>
          <p:nvPr/>
        </p:nvGrpSpPr>
        <p:grpSpPr>
          <a:xfrm>
            <a:off x="8246852" y="4332212"/>
            <a:ext cx="367931" cy="258169"/>
            <a:chOff x="4992850" y="4345375"/>
            <a:chExt cx="619413" cy="638400"/>
          </a:xfrm>
        </p:grpSpPr>
        <p:sp>
          <p:nvSpPr>
            <p:cNvPr id="259" name="Google Shape;259;p24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24"/>
          <p:cNvGrpSpPr/>
          <p:nvPr/>
        </p:nvGrpSpPr>
        <p:grpSpPr>
          <a:xfrm>
            <a:off x="8746054" y="957297"/>
            <a:ext cx="234788" cy="188409"/>
            <a:chOff x="4424582" y="1819850"/>
            <a:chExt cx="98427" cy="78984"/>
          </a:xfrm>
        </p:grpSpPr>
        <p:sp>
          <p:nvSpPr>
            <p:cNvPr id="262" name="Google Shape;262;p24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4"/>
          <p:cNvSpPr txBox="1">
            <a:spLocks noGrp="1"/>
          </p:cNvSpPr>
          <p:nvPr>
            <p:ph type="subTitle" idx="1"/>
          </p:nvPr>
        </p:nvSpPr>
        <p:spPr>
          <a:xfrm>
            <a:off x="4832078" y="1789575"/>
            <a:ext cx="3254100" cy="19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4"/>
          <p:cNvSpPr txBox="1">
            <a:spLocks noGrp="1"/>
          </p:cNvSpPr>
          <p:nvPr>
            <p:ph type="subTitle" idx="2"/>
          </p:nvPr>
        </p:nvSpPr>
        <p:spPr>
          <a:xfrm>
            <a:off x="1057900" y="1789575"/>
            <a:ext cx="3254100" cy="19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4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/>
          <p:nvPr/>
        </p:nvSpPr>
        <p:spPr>
          <a:xfrm rot="5655372">
            <a:off x="-2129157" y="3022453"/>
            <a:ext cx="3864815" cy="374584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5"/>
          <p:cNvSpPr/>
          <p:nvPr/>
        </p:nvSpPr>
        <p:spPr>
          <a:xfrm rot="-3917262">
            <a:off x="7631540" y="-1432759"/>
            <a:ext cx="3352710" cy="2977303"/>
          </a:xfrm>
          <a:custGeom>
            <a:avLst/>
            <a:gdLst/>
            <a:ahLst/>
            <a:cxnLst/>
            <a:rect l="l" t="t" r="r" b="b"/>
            <a:pathLst>
              <a:path w="34750" h="30859" extrusionOk="0">
                <a:moveTo>
                  <a:pt x="19927" y="1"/>
                </a:moveTo>
                <a:cubicBezTo>
                  <a:pt x="17317" y="1"/>
                  <a:pt x="14720" y="895"/>
                  <a:pt x="13116" y="2899"/>
                </a:cubicBezTo>
                <a:cubicBezTo>
                  <a:pt x="11970" y="4342"/>
                  <a:pt x="11440" y="6203"/>
                  <a:pt x="10492" y="7795"/>
                </a:cubicBezTo>
                <a:cubicBezTo>
                  <a:pt x="9346" y="9768"/>
                  <a:pt x="7606" y="11332"/>
                  <a:pt x="5837" y="12832"/>
                </a:cubicBezTo>
                <a:cubicBezTo>
                  <a:pt x="4542" y="13949"/>
                  <a:pt x="3184" y="15074"/>
                  <a:pt x="2208" y="16517"/>
                </a:cubicBezTo>
                <a:cubicBezTo>
                  <a:pt x="262" y="19290"/>
                  <a:pt x="1" y="23118"/>
                  <a:pt x="1472" y="26153"/>
                </a:cubicBezTo>
                <a:cubicBezTo>
                  <a:pt x="2859" y="28926"/>
                  <a:pt x="5250" y="30135"/>
                  <a:pt x="8221" y="30312"/>
                </a:cubicBezTo>
                <a:cubicBezTo>
                  <a:pt x="12027" y="30574"/>
                  <a:pt x="15826" y="30786"/>
                  <a:pt x="19632" y="30843"/>
                </a:cubicBezTo>
                <a:cubicBezTo>
                  <a:pt x="20489" y="30852"/>
                  <a:pt x="21343" y="30858"/>
                  <a:pt x="22195" y="30858"/>
                </a:cubicBezTo>
                <a:cubicBezTo>
                  <a:pt x="23952" y="30858"/>
                  <a:pt x="25703" y="30832"/>
                  <a:pt x="27470" y="30751"/>
                </a:cubicBezTo>
                <a:cubicBezTo>
                  <a:pt x="29126" y="30666"/>
                  <a:pt x="30894" y="30517"/>
                  <a:pt x="32246" y="29577"/>
                </a:cubicBezTo>
                <a:cubicBezTo>
                  <a:pt x="34042" y="28339"/>
                  <a:pt x="34750" y="25976"/>
                  <a:pt x="34488" y="23825"/>
                </a:cubicBezTo>
                <a:cubicBezTo>
                  <a:pt x="34219" y="21703"/>
                  <a:pt x="33102" y="19757"/>
                  <a:pt x="31863" y="17989"/>
                </a:cubicBezTo>
                <a:cubicBezTo>
                  <a:pt x="31099" y="16899"/>
                  <a:pt x="30243" y="15866"/>
                  <a:pt x="29656" y="14657"/>
                </a:cubicBezTo>
                <a:cubicBezTo>
                  <a:pt x="28680" y="12683"/>
                  <a:pt x="28447" y="10476"/>
                  <a:pt x="28029" y="8325"/>
                </a:cubicBezTo>
                <a:cubicBezTo>
                  <a:pt x="27591" y="6111"/>
                  <a:pt x="27675" y="3727"/>
                  <a:pt x="25971" y="1986"/>
                </a:cubicBezTo>
                <a:cubicBezTo>
                  <a:pt x="25058" y="1039"/>
                  <a:pt x="23728" y="543"/>
                  <a:pt x="22433" y="274"/>
                </a:cubicBezTo>
                <a:cubicBezTo>
                  <a:pt x="21619" y="95"/>
                  <a:pt x="20772" y="1"/>
                  <a:pt x="199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25"/>
          <p:cNvGrpSpPr/>
          <p:nvPr/>
        </p:nvGrpSpPr>
        <p:grpSpPr>
          <a:xfrm>
            <a:off x="124215" y="3908450"/>
            <a:ext cx="360758" cy="258297"/>
            <a:chOff x="4992850" y="4345375"/>
            <a:chExt cx="607336" cy="638400"/>
          </a:xfrm>
        </p:grpSpPr>
        <p:sp>
          <p:nvSpPr>
            <p:cNvPr id="273" name="Google Shape;273;p25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5"/>
          <p:cNvSpPr/>
          <p:nvPr/>
        </p:nvSpPr>
        <p:spPr>
          <a:xfrm>
            <a:off x="424525" y="29710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" name="Google Shape;276;p25"/>
          <p:cNvGrpSpPr/>
          <p:nvPr/>
        </p:nvGrpSpPr>
        <p:grpSpPr>
          <a:xfrm>
            <a:off x="8546697" y="4473421"/>
            <a:ext cx="234196" cy="188409"/>
            <a:chOff x="5151797" y="479071"/>
            <a:chExt cx="234196" cy="188409"/>
          </a:xfrm>
        </p:grpSpPr>
        <p:sp>
          <p:nvSpPr>
            <p:cNvPr id="277" name="Google Shape;277;p25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25"/>
          <p:cNvGrpSpPr/>
          <p:nvPr/>
        </p:nvGrpSpPr>
        <p:grpSpPr>
          <a:xfrm>
            <a:off x="8573904" y="256622"/>
            <a:ext cx="234788" cy="188409"/>
            <a:chOff x="6428979" y="917397"/>
            <a:chExt cx="234788" cy="188409"/>
          </a:xfrm>
        </p:grpSpPr>
        <p:sp>
          <p:nvSpPr>
            <p:cNvPr id="280" name="Google Shape;280;p25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5"/>
          <p:cNvSpPr/>
          <p:nvPr/>
        </p:nvSpPr>
        <p:spPr>
          <a:xfrm>
            <a:off x="8546700" y="17894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subTitle" idx="1"/>
          </p:nvPr>
        </p:nvSpPr>
        <p:spPr>
          <a:xfrm>
            <a:off x="937625" y="2511574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ubTitle" idx="2"/>
          </p:nvPr>
        </p:nvSpPr>
        <p:spPr>
          <a:xfrm>
            <a:off x="3484347" y="2511574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subTitle" idx="3"/>
          </p:nvPr>
        </p:nvSpPr>
        <p:spPr>
          <a:xfrm>
            <a:off x="6031075" y="2511574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4"/>
          </p:nvPr>
        </p:nvSpPr>
        <p:spPr>
          <a:xfrm>
            <a:off x="937625" y="2037322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subTitle" idx="5"/>
          </p:nvPr>
        </p:nvSpPr>
        <p:spPr>
          <a:xfrm>
            <a:off x="3484350" y="2037322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subTitle" idx="6"/>
          </p:nvPr>
        </p:nvSpPr>
        <p:spPr>
          <a:xfrm>
            <a:off x="6031075" y="2037322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/>
          <p:nvPr/>
        </p:nvSpPr>
        <p:spPr>
          <a:xfrm>
            <a:off x="8479425" y="230120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6"/>
          <p:cNvSpPr/>
          <p:nvPr/>
        </p:nvSpPr>
        <p:spPr>
          <a:xfrm rot="-3555177">
            <a:off x="-1456144" y="2911698"/>
            <a:ext cx="2122762" cy="19931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6"/>
          <p:cNvGrpSpPr/>
          <p:nvPr/>
        </p:nvGrpSpPr>
        <p:grpSpPr>
          <a:xfrm>
            <a:off x="167265" y="3779125"/>
            <a:ext cx="360758" cy="258297"/>
            <a:chOff x="4992850" y="4345375"/>
            <a:chExt cx="607336" cy="638400"/>
          </a:xfrm>
        </p:grpSpPr>
        <p:sp>
          <p:nvSpPr>
            <p:cNvPr id="294" name="Google Shape;294;p26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6"/>
          <p:cNvSpPr/>
          <p:nvPr/>
        </p:nvSpPr>
        <p:spPr>
          <a:xfrm>
            <a:off x="8479425" y="5395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6"/>
          <p:cNvGrpSpPr/>
          <p:nvPr/>
        </p:nvGrpSpPr>
        <p:grpSpPr>
          <a:xfrm>
            <a:off x="485797" y="4603996"/>
            <a:ext cx="234196" cy="188409"/>
            <a:chOff x="5151797" y="479071"/>
            <a:chExt cx="234196" cy="188409"/>
          </a:xfrm>
        </p:grpSpPr>
        <p:sp>
          <p:nvSpPr>
            <p:cNvPr id="298" name="Google Shape;298;p26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26"/>
          <p:cNvGrpSpPr/>
          <p:nvPr/>
        </p:nvGrpSpPr>
        <p:grpSpPr>
          <a:xfrm>
            <a:off x="8595429" y="3449772"/>
            <a:ext cx="234788" cy="188409"/>
            <a:chOff x="6428979" y="917397"/>
            <a:chExt cx="234788" cy="188409"/>
          </a:xfrm>
        </p:grpSpPr>
        <p:sp>
          <p:nvSpPr>
            <p:cNvPr id="301" name="Google Shape;301;p26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8652025" y="12314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6"/>
          <p:cNvSpPr txBox="1">
            <a:spLocks noGrp="1"/>
          </p:cNvSpPr>
          <p:nvPr>
            <p:ph type="subTitle" idx="1"/>
          </p:nvPr>
        </p:nvSpPr>
        <p:spPr>
          <a:xfrm>
            <a:off x="1618875" y="1926977"/>
            <a:ext cx="2373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6"/>
          <p:cNvSpPr txBox="1">
            <a:spLocks noGrp="1"/>
          </p:cNvSpPr>
          <p:nvPr>
            <p:ph type="subTitle" idx="2"/>
          </p:nvPr>
        </p:nvSpPr>
        <p:spPr>
          <a:xfrm>
            <a:off x="5152013" y="1926977"/>
            <a:ext cx="2373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6"/>
          <p:cNvSpPr txBox="1">
            <a:spLocks noGrp="1"/>
          </p:cNvSpPr>
          <p:nvPr>
            <p:ph type="subTitle" idx="3"/>
          </p:nvPr>
        </p:nvSpPr>
        <p:spPr>
          <a:xfrm>
            <a:off x="1618875" y="3569852"/>
            <a:ext cx="2373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6"/>
          <p:cNvSpPr txBox="1">
            <a:spLocks noGrp="1"/>
          </p:cNvSpPr>
          <p:nvPr>
            <p:ph type="subTitle" idx="4"/>
          </p:nvPr>
        </p:nvSpPr>
        <p:spPr>
          <a:xfrm>
            <a:off x="5152013" y="3569852"/>
            <a:ext cx="2373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6"/>
          <p:cNvSpPr txBox="1">
            <a:spLocks noGrp="1"/>
          </p:cNvSpPr>
          <p:nvPr>
            <p:ph type="subTitle" idx="5"/>
          </p:nvPr>
        </p:nvSpPr>
        <p:spPr>
          <a:xfrm>
            <a:off x="1618875" y="1489700"/>
            <a:ext cx="2373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0" name="Google Shape;310;p26"/>
          <p:cNvSpPr txBox="1">
            <a:spLocks noGrp="1"/>
          </p:cNvSpPr>
          <p:nvPr>
            <p:ph type="subTitle" idx="6"/>
          </p:nvPr>
        </p:nvSpPr>
        <p:spPr>
          <a:xfrm>
            <a:off x="1618875" y="3132675"/>
            <a:ext cx="2373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1" name="Google Shape;311;p26"/>
          <p:cNvSpPr txBox="1">
            <a:spLocks noGrp="1"/>
          </p:cNvSpPr>
          <p:nvPr>
            <p:ph type="subTitle" idx="7"/>
          </p:nvPr>
        </p:nvSpPr>
        <p:spPr>
          <a:xfrm>
            <a:off x="5152008" y="1489700"/>
            <a:ext cx="2373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8"/>
          </p:nvPr>
        </p:nvSpPr>
        <p:spPr>
          <a:xfrm>
            <a:off x="5152008" y="3132675"/>
            <a:ext cx="2373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3" name="Google Shape;313;p26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65" r:id="rId4"/>
    <p:sldLayoutId id="2147483669" r:id="rId5"/>
    <p:sldLayoutId id="2147483670" r:id="rId6"/>
    <p:sldLayoutId id="2147483671" r:id="rId7"/>
    <p:sldLayoutId id="2147483672" r:id="rId8"/>
    <p:sldLayoutId id="2147483678" r:id="rId9"/>
    <p:sldLayoutId id="214748367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ctrTitle"/>
          </p:nvPr>
        </p:nvSpPr>
        <p:spPr>
          <a:xfrm>
            <a:off x="713225" y="1122674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dirty="0" smtClean="0">
                <a:latin typeface="Noto Sans SC Black" panose="020B0200000000000000" pitchFamily="34" charset="-128"/>
                <a:ea typeface="Noto Sans SC Black" panose="020B0200000000000000" pitchFamily="34" charset="-128"/>
              </a:rPr>
              <a:t>УМНЫЙ ИИ ДЛЯ</a:t>
            </a:r>
            <a:r>
              <a:rPr lang="ru-RU" sz="5400" dirty="0" smtClean="0"/>
              <a:t> </a:t>
            </a:r>
            <a:r>
              <a:rPr lang="ru-RU" sz="2300" b="0" dirty="0" smtClean="0">
                <a:latin typeface="Noto Sans SC Thin" panose="020B0200000000000000" pitchFamily="34" charset="-128"/>
                <a:ea typeface="Noto Sans SC Thin" panose="020B0200000000000000" pitchFamily="34" charset="-128"/>
              </a:rPr>
              <a:t>Анализа литературных произведений</a:t>
            </a:r>
            <a:endParaRPr sz="2300" b="0" dirty="0">
              <a:latin typeface="Noto Sans SC Thin" panose="020B0200000000000000" pitchFamily="34" charset="-128"/>
              <a:ea typeface="Noto Sans SC Thin" panose="020B0200000000000000" pitchFamily="34" charset="-128"/>
            </a:endParaRPr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1"/>
          </p:nvPr>
        </p:nvSpPr>
        <p:spPr>
          <a:xfrm>
            <a:off x="713225" y="3424695"/>
            <a:ext cx="4100400" cy="1257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Проект готовился учениками 8А 2120-Ш6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Участники: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Зиновьев Кирилл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 smtClean="0"/>
              <a:t>Банин</a:t>
            </a:r>
            <a:r>
              <a:rPr lang="ru-RU" dirty="0" smtClean="0"/>
              <a:t> Алексей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Щербаков Егор</a:t>
            </a:r>
            <a:endParaRPr dirty="0"/>
          </a:p>
        </p:txBody>
      </p:sp>
      <p:grpSp>
        <p:nvGrpSpPr>
          <p:cNvPr id="435" name="Google Shape;435;p37"/>
          <p:cNvGrpSpPr/>
          <p:nvPr/>
        </p:nvGrpSpPr>
        <p:grpSpPr>
          <a:xfrm>
            <a:off x="4868886" y="829080"/>
            <a:ext cx="3798091" cy="3485336"/>
            <a:chOff x="4899397" y="752100"/>
            <a:chExt cx="4028950" cy="3697185"/>
          </a:xfrm>
        </p:grpSpPr>
        <p:sp>
          <p:nvSpPr>
            <p:cNvPr id="436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438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442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443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5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446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44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452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6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467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0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5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7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538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5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546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9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550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0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571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1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582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7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99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600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10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611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4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655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57" name="Google Shape;657;p37"/>
          <p:cNvCxnSpPr/>
          <p:nvPr/>
        </p:nvCxnSpPr>
        <p:spPr>
          <a:xfrm>
            <a:off x="780725" y="3365350"/>
            <a:ext cx="3869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latin typeface="Noto Sans SC Black" panose="020B0200000000000000" pitchFamily="34" charset="-128"/>
                <a:ea typeface="Noto Sans SC Black" panose="020B0200000000000000" pitchFamily="34" charset="-128"/>
              </a:rPr>
              <a:t>Проект: ИИ-аналитик литературных произведений</a:t>
            </a:r>
            <a:r>
              <a:rPr lang="ru-RU" b="0" dirty="0"/>
              <a:t/>
            </a:r>
            <a:br>
              <a:rPr lang="ru-RU" b="0" dirty="0"/>
            </a:br>
            <a:r>
              <a:rPr lang="ru-RU" b="0" dirty="0"/>
              <a:t/>
            </a:r>
            <a:br>
              <a:rPr lang="ru-RU" b="0" dirty="0"/>
            </a:br>
            <a:endParaRPr dirty="0">
              <a:latin typeface="Noto Sans SC Black" panose="020B0200000000000000" pitchFamily="34" charset="-128"/>
              <a:ea typeface="Noto Sans SC Black" panose="020B0200000000000000" pitchFamily="34" charset="-128"/>
            </a:endParaRPr>
          </a:p>
        </p:txBody>
      </p:sp>
      <p:sp>
        <p:nvSpPr>
          <p:cNvPr id="1303" name="Google Shape;1303;p44"/>
          <p:cNvSpPr txBox="1">
            <a:spLocks noGrp="1"/>
          </p:cNvSpPr>
          <p:nvPr>
            <p:ph type="subTitle" idx="1"/>
          </p:nvPr>
        </p:nvSpPr>
        <p:spPr>
          <a:xfrm>
            <a:off x="4691964" y="3095106"/>
            <a:ext cx="36120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Noto Sans SC" panose="020B0200000000000000" pitchFamily="34" charset="-128"/>
                <a:ea typeface="Noto Sans SC" panose="020B0200000000000000" pitchFamily="34" charset="-128"/>
              </a:rPr>
              <a:t>Путём специализации языковых моделей на художественных текстах. Использует адаптированные алгоритмы для анализа литературных особенностей.</a:t>
            </a:r>
            <a:endParaRPr dirty="0">
              <a:latin typeface="Noto Sans SC" panose="020B0200000000000000" pitchFamily="34" charset="-128"/>
              <a:ea typeface="Noto Sans SC" panose="020B0200000000000000" pitchFamily="34" charset="-128"/>
            </a:endParaRPr>
          </a:p>
        </p:txBody>
      </p:sp>
      <p:sp>
        <p:nvSpPr>
          <p:cNvPr id="1304" name="Google Shape;1304;p44"/>
          <p:cNvSpPr txBox="1">
            <a:spLocks noGrp="1"/>
          </p:cNvSpPr>
          <p:nvPr>
            <p:ph type="subTitle" idx="2"/>
          </p:nvPr>
        </p:nvSpPr>
        <p:spPr>
          <a:xfrm>
            <a:off x="848599" y="3095106"/>
            <a:ext cx="36120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Noto Sans SC" panose="020B0200000000000000" pitchFamily="34" charset="-128"/>
                <a:ea typeface="Noto Sans SC" panose="020B0200000000000000" pitchFamily="34" charset="-128"/>
              </a:rPr>
              <a:t>Специально обученная </a:t>
            </a:r>
            <a:r>
              <a:rPr lang="ru-RU" dirty="0" err="1">
                <a:latin typeface="Noto Sans SC" panose="020B0200000000000000" pitchFamily="34" charset="-128"/>
                <a:ea typeface="Noto Sans SC" panose="020B0200000000000000" pitchFamily="34" charset="-128"/>
              </a:rPr>
              <a:t>нейросеть</a:t>
            </a:r>
            <a:r>
              <a:rPr lang="ru-RU" dirty="0">
                <a:latin typeface="Noto Sans SC" panose="020B0200000000000000" pitchFamily="34" charset="-128"/>
                <a:ea typeface="Noto Sans SC" panose="020B0200000000000000" pitchFamily="34" charset="-128"/>
              </a:rPr>
              <a:t> для автоматического разбора литературных произведений: от стиля и сюжета до персонажей и символов.</a:t>
            </a:r>
            <a:endParaRPr dirty="0">
              <a:latin typeface="Noto Sans SC" panose="020B0200000000000000" pitchFamily="34" charset="-128"/>
              <a:ea typeface="Noto Sans SC" panose="020B0200000000000000" pitchFamily="34" charset="-128"/>
            </a:endParaRPr>
          </a:p>
        </p:txBody>
      </p:sp>
      <p:sp>
        <p:nvSpPr>
          <p:cNvPr id="1305" name="Google Shape;1305;p44"/>
          <p:cNvSpPr txBox="1">
            <a:spLocks noGrp="1"/>
          </p:cNvSpPr>
          <p:nvPr>
            <p:ph type="subTitle" idx="3"/>
          </p:nvPr>
        </p:nvSpPr>
        <p:spPr>
          <a:xfrm>
            <a:off x="839975" y="2532364"/>
            <a:ext cx="3612000" cy="5523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>
                <a:solidFill>
                  <a:srgbClr val="383838"/>
                </a:solidFill>
                <a:latin typeface="Noto Sans SC" panose="020B0200000000000000" pitchFamily="34" charset="-128"/>
                <a:ea typeface="Noto Sans SC" panose="020B0200000000000000" pitchFamily="34" charset="-128"/>
              </a:rPr>
              <a:t>С</a:t>
            </a:r>
            <a:r>
              <a:rPr lang="ru-RU" dirty="0" smtClean="0">
                <a:solidFill>
                  <a:srgbClr val="383838"/>
                </a:solidFill>
                <a:latin typeface="Noto Sans SC" panose="020B0200000000000000" pitchFamily="34" charset="-128"/>
                <a:ea typeface="Noto Sans SC" panose="020B0200000000000000" pitchFamily="34" charset="-128"/>
              </a:rPr>
              <a:t>уть </a:t>
            </a:r>
            <a:r>
              <a:rPr lang="ru-RU" dirty="0">
                <a:solidFill>
                  <a:srgbClr val="383838"/>
                </a:solidFill>
                <a:latin typeface="Noto Sans SC" panose="020B0200000000000000" pitchFamily="34" charset="-128"/>
                <a:ea typeface="Noto Sans SC" panose="020B0200000000000000" pitchFamily="34" charset="-128"/>
              </a:rPr>
              <a:t>проекта</a:t>
            </a:r>
            <a:endParaRPr dirty="0">
              <a:solidFill>
                <a:srgbClr val="383838"/>
              </a:solidFill>
              <a:latin typeface="Noto Sans SC" panose="020B0200000000000000" pitchFamily="34" charset="-128"/>
              <a:ea typeface="Noto Sans SC" panose="020B0200000000000000" pitchFamily="34" charset="-128"/>
            </a:endParaRPr>
          </a:p>
        </p:txBody>
      </p:sp>
      <p:sp>
        <p:nvSpPr>
          <p:cNvPr id="1306" name="Google Shape;1306;p44"/>
          <p:cNvSpPr txBox="1">
            <a:spLocks noGrp="1"/>
          </p:cNvSpPr>
          <p:nvPr>
            <p:ph type="subTitle" idx="4"/>
          </p:nvPr>
        </p:nvSpPr>
        <p:spPr>
          <a:xfrm>
            <a:off x="4691972" y="2532364"/>
            <a:ext cx="3612000" cy="5523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>
                <a:latin typeface="Noto Sans SC" panose="020B0200000000000000" pitchFamily="34" charset="-128"/>
                <a:ea typeface="Noto Sans SC" panose="020B0200000000000000" pitchFamily="34" charset="-128"/>
              </a:rPr>
              <a:t>Как работает</a:t>
            </a:r>
            <a:endParaRPr dirty="0">
              <a:latin typeface="Noto Sans SC" panose="020B0200000000000000" pitchFamily="34" charset="-128"/>
              <a:ea typeface="Noto Sans SC" panose="020B0200000000000000" pitchFamily="34" charset="-128"/>
            </a:endParaRPr>
          </a:p>
        </p:txBody>
      </p:sp>
      <p:sp>
        <p:nvSpPr>
          <p:cNvPr id="1307" name="Google Shape;1307;p44"/>
          <p:cNvSpPr/>
          <p:nvPr/>
        </p:nvSpPr>
        <p:spPr>
          <a:xfrm>
            <a:off x="2268655" y="1702134"/>
            <a:ext cx="754638" cy="708563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44"/>
          <p:cNvSpPr/>
          <p:nvPr/>
        </p:nvSpPr>
        <p:spPr>
          <a:xfrm>
            <a:off x="6120655" y="1702134"/>
            <a:ext cx="754638" cy="708563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44"/>
          <p:cNvSpPr/>
          <p:nvPr/>
        </p:nvSpPr>
        <p:spPr>
          <a:xfrm>
            <a:off x="6326376" y="1936310"/>
            <a:ext cx="343177" cy="240206"/>
          </a:xfrm>
          <a:custGeom>
            <a:avLst/>
            <a:gdLst/>
            <a:ahLst/>
            <a:cxnLst/>
            <a:rect l="l" t="t" r="r" b="b"/>
            <a:pathLst>
              <a:path w="14924" h="10446" extrusionOk="0">
                <a:moveTo>
                  <a:pt x="7270" y="1937"/>
                </a:moveTo>
                <a:lnTo>
                  <a:pt x="7270" y="2664"/>
                </a:lnTo>
                <a:lnTo>
                  <a:pt x="6514" y="2664"/>
                </a:lnTo>
                <a:lnTo>
                  <a:pt x="6514" y="1937"/>
                </a:lnTo>
                <a:close/>
                <a:moveTo>
                  <a:pt x="6078" y="3101"/>
                </a:moveTo>
                <a:lnTo>
                  <a:pt x="6078" y="3804"/>
                </a:lnTo>
                <a:lnTo>
                  <a:pt x="5327" y="3804"/>
                </a:lnTo>
                <a:lnTo>
                  <a:pt x="5327" y="3101"/>
                </a:lnTo>
                <a:close/>
                <a:moveTo>
                  <a:pt x="7270" y="3101"/>
                </a:moveTo>
                <a:lnTo>
                  <a:pt x="7270" y="3804"/>
                </a:lnTo>
                <a:lnTo>
                  <a:pt x="6514" y="3804"/>
                </a:lnTo>
                <a:lnTo>
                  <a:pt x="6514" y="3101"/>
                </a:lnTo>
                <a:close/>
                <a:moveTo>
                  <a:pt x="436" y="3758"/>
                </a:moveTo>
                <a:lnTo>
                  <a:pt x="942" y="5985"/>
                </a:lnTo>
                <a:lnTo>
                  <a:pt x="942" y="6322"/>
                </a:lnTo>
                <a:lnTo>
                  <a:pt x="797" y="6322"/>
                </a:lnTo>
                <a:cubicBezTo>
                  <a:pt x="605" y="6322"/>
                  <a:pt x="436" y="6154"/>
                  <a:pt x="436" y="5939"/>
                </a:cubicBezTo>
                <a:lnTo>
                  <a:pt x="436" y="3758"/>
                </a:lnTo>
                <a:close/>
                <a:moveTo>
                  <a:pt x="12161" y="1524"/>
                </a:moveTo>
                <a:cubicBezTo>
                  <a:pt x="12329" y="1524"/>
                  <a:pt x="12452" y="1647"/>
                  <a:pt x="12452" y="1815"/>
                </a:cubicBezTo>
                <a:lnTo>
                  <a:pt x="12452" y="4578"/>
                </a:lnTo>
                <a:cubicBezTo>
                  <a:pt x="12452" y="4700"/>
                  <a:pt x="12550" y="4799"/>
                  <a:pt x="12673" y="4799"/>
                </a:cubicBezTo>
                <a:cubicBezTo>
                  <a:pt x="12795" y="4799"/>
                  <a:pt x="12888" y="4700"/>
                  <a:pt x="12888" y="4578"/>
                </a:cubicBezTo>
                <a:lnTo>
                  <a:pt x="12888" y="2932"/>
                </a:lnTo>
                <a:cubicBezTo>
                  <a:pt x="12888" y="2763"/>
                  <a:pt x="13033" y="2618"/>
                  <a:pt x="13202" y="2618"/>
                </a:cubicBezTo>
                <a:cubicBezTo>
                  <a:pt x="13277" y="2618"/>
                  <a:pt x="13347" y="2641"/>
                  <a:pt x="13423" y="2688"/>
                </a:cubicBezTo>
                <a:cubicBezTo>
                  <a:pt x="13469" y="2763"/>
                  <a:pt x="13522" y="2833"/>
                  <a:pt x="13522" y="2909"/>
                </a:cubicBezTo>
                <a:lnTo>
                  <a:pt x="13522" y="6904"/>
                </a:lnTo>
                <a:cubicBezTo>
                  <a:pt x="13522" y="7218"/>
                  <a:pt x="13400" y="7509"/>
                  <a:pt x="13179" y="7730"/>
                </a:cubicBezTo>
                <a:cubicBezTo>
                  <a:pt x="13109" y="7829"/>
                  <a:pt x="13056" y="7945"/>
                  <a:pt x="13056" y="8044"/>
                </a:cubicBezTo>
                <a:lnTo>
                  <a:pt x="13056" y="10010"/>
                </a:lnTo>
                <a:lnTo>
                  <a:pt x="10468" y="10010"/>
                </a:lnTo>
                <a:lnTo>
                  <a:pt x="10468" y="8090"/>
                </a:lnTo>
                <a:cubicBezTo>
                  <a:pt x="10468" y="7945"/>
                  <a:pt x="10416" y="7776"/>
                  <a:pt x="10294" y="7707"/>
                </a:cubicBezTo>
                <a:lnTo>
                  <a:pt x="9567" y="7270"/>
                </a:lnTo>
                <a:cubicBezTo>
                  <a:pt x="9329" y="7148"/>
                  <a:pt x="9131" y="6956"/>
                  <a:pt x="8985" y="6735"/>
                </a:cubicBezTo>
                <a:lnTo>
                  <a:pt x="8020" y="5427"/>
                </a:lnTo>
                <a:lnTo>
                  <a:pt x="8165" y="5427"/>
                </a:lnTo>
                <a:cubicBezTo>
                  <a:pt x="8201" y="5421"/>
                  <a:pt x="8236" y="5418"/>
                  <a:pt x="8269" y="5418"/>
                </a:cubicBezTo>
                <a:cubicBezTo>
                  <a:pt x="8371" y="5418"/>
                  <a:pt x="8462" y="5445"/>
                  <a:pt x="8549" y="5502"/>
                </a:cubicBezTo>
                <a:lnTo>
                  <a:pt x="9666" y="6131"/>
                </a:lnTo>
                <a:cubicBezTo>
                  <a:pt x="9704" y="6154"/>
                  <a:pt x="9746" y="6165"/>
                  <a:pt x="9785" y="6165"/>
                </a:cubicBezTo>
                <a:cubicBezTo>
                  <a:pt x="9824" y="6165"/>
                  <a:pt x="9861" y="6154"/>
                  <a:pt x="9887" y="6131"/>
                </a:cubicBezTo>
                <a:cubicBezTo>
                  <a:pt x="9957" y="6084"/>
                  <a:pt x="10003" y="6008"/>
                  <a:pt x="10003" y="5939"/>
                </a:cubicBezTo>
                <a:lnTo>
                  <a:pt x="10003" y="5549"/>
                </a:lnTo>
                <a:cubicBezTo>
                  <a:pt x="10003" y="5526"/>
                  <a:pt x="10003" y="5502"/>
                  <a:pt x="9980" y="5473"/>
                </a:cubicBezTo>
                <a:lnTo>
                  <a:pt x="9131" y="2856"/>
                </a:lnTo>
                <a:cubicBezTo>
                  <a:pt x="9084" y="2688"/>
                  <a:pt x="9183" y="2519"/>
                  <a:pt x="9352" y="2472"/>
                </a:cubicBezTo>
                <a:cubicBezTo>
                  <a:pt x="9382" y="2461"/>
                  <a:pt x="9414" y="2456"/>
                  <a:pt x="9446" y="2456"/>
                </a:cubicBezTo>
                <a:cubicBezTo>
                  <a:pt x="9564" y="2456"/>
                  <a:pt x="9682" y="2531"/>
                  <a:pt x="9741" y="2664"/>
                </a:cubicBezTo>
                <a:lnTo>
                  <a:pt x="10370" y="4630"/>
                </a:lnTo>
                <a:cubicBezTo>
                  <a:pt x="10389" y="4728"/>
                  <a:pt x="10479" y="4781"/>
                  <a:pt x="10566" y="4781"/>
                </a:cubicBezTo>
                <a:cubicBezTo>
                  <a:pt x="10582" y="4781"/>
                  <a:pt x="10598" y="4779"/>
                  <a:pt x="10614" y="4775"/>
                </a:cubicBezTo>
                <a:cubicBezTo>
                  <a:pt x="10707" y="4775"/>
                  <a:pt x="10806" y="4677"/>
                  <a:pt x="10806" y="4578"/>
                </a:cubicBezTo>
                <a:lnTo>
                  <a:pt x="10806" y="1815"/>
                </a:lnTo>
                <a:cubicBezTo>
                  <a:pt x="10806" y="1647"/>
                  <a:pt x="10928" y="1524"/>
                  <a:pt x="11096" y="1524"/>
                </a:cubicBezTo>
                <a:cubicBezTo>
                  <a:pt x="11265" y="1524"/>
                  <a:pt x="11411" y="1647"/>
                  <a:pt x="11411" y="1815"/>
                </a:cubicBezTo>
                <a:lnTo>
                  <a:pt x="11411" y="4578"/>
                </a:lnTo>
                <a:cubicBezTo>
                  <a:pt x="11411" y="4700"/>
                  <a:pt x="11509" y="4799"/>
                  <a:pt x="11632" y="4799"/>
                </a:cubicBezTo>
                <a:cubicBezTo>
                  <a:pt x="11748" y="4799"/>
                  <a:pt x="11847" y="4700"/>
                  <a:pt x="11847" y="4578"/>
                </a:cubicBezTo>
                <a:lnTo>
                  <a:pt x="11847" y="1815"/>
                </a:lnTo>
                <a:cubicBezTo>
                  <a:pt x="11847" y="1647"/>
                  <a:pt x="11992" y="1524"/>
                  <a:pt x="12161" y="1524"/>
                </a:cubicBezTo>
                <a:close/>
                <a:moveTo>
                  <a:pt x="797" y="1"/>
                </a:moveTo>
                <a:cubicBezTo>
                  <a:pt x="361" y="1"/>
                  <a:pt x="0" y="361"/>
                  <a:pt x="0" y="798"/>
                </a:cubicBezTo>
                <a:lnTo>
                  <a:pt x="0" y="5939"/>
                </a:lnTo>
                <a:cubicBezTo>
                  <a:pt x="0" y="6398"/>
                  <a:pt x="361" y="6759"/>
                  <a:pt x="797" y="6759"/>
                </a:cubicBezTo>
                <a:lnTo>
                  <a:pt x="942" y="6759"/>
                </a:lnTo>
                <a:lnTo>
                  <a:pt x="942" y="6904"/>
                </a:lnTo>
                <a:cubicBezTo>
                  <a:pt x="942" y="7340"/>
                  <a:pt x="1088" y="7730"/>
                  <a:pt x="1378" y="8044"/>
                </a:cubicBezTo>
                <a:lnTo>
                  <a:pt x="1402" y="8044"/>
                </a:lnTo>
                <a:lnTo>
                  <a:pt x="1402" y="8916"/>
                </a:lnTo>
                <a:cubicBezTo>
                  <a:pt x="1402" y="9038"/>
                  <a:pt x="1501" y="9137"/>
                  <a:pt x="1623" y="9137"/>
                </a:cubicBezTo>
                <a:cubicBezTo>
                  <a:pt x="1745" y="9137"/>
                  <a:pt x="1838" y="9038"/>
                  <a:pt x="1838" y="8916"/>
                </a:cubicBezTo>
                <a:lnTo>
                  <a:pt x="1838" y="8044"/>
                </a:lnTo>
                <a:cubicBezTo>
                  <a:pt x="1838" y="7945"/>
                  <a:pt x="1791" y="7829"/>
                  <a:pt x="1692" y="7730"/>
                </a:cubicBezTo>
                <a:cubicBezTo>
                  <a:pt x="1501" y="7509"/>
                  <a:pt x="1378" y="7218"/>
                  <a:pt x="1378" y="6904"/>
                </a:cubicBezTo>
                <a:lnTo>
                  <a:pt x="1378" y="5962"/>
                </a:lnTo>
                <a:lnTo>
                  <a:pt x="1378" y="5910"/>
                </a:lnTo>
                <a:lnTo>
                  <a:pt x="820" y="3467"/>
                </a:lnTo>
                <a:cubicBezTo>
                  <a:pt x="797" y="3391"/>
                  <a:pt x="820" y="3292"/>
                  <a:pt x="872" y="3223"/>
                </a:cubicBezTo>
                <a:cubicBezTo>
                  <a:pt x="896" y="3176"/>
                  <a:pt x="965" y="3124"/>
                  <a:pt x="1041" y="3101"/>
                </a:cubicBezTo>
                <a:cubicBezTo>
                  <a:pt x="1066" y="3094"/>
                  <a:pt x="1090" y="3091"/>
                  <a:pt x="1112" y="3091"/>
                </a:cubicBezTo>
                <a:cubicBezTo>
                  <a:pt x="1174" y="3091"/>
                  <a:pt x="1228" y="3113"/>
                  <a:pt x="1280" y="3147"/>
                </a:cubicBezTo>
                <a:cubicBezTo>
                  <a:pt x="1355" y="3176"/>
                  <a:pt x="1402" y="3246"/>
                  <a:pt x="1425" y="3322"/>
                </a:cubicBezTo>
                <a:lnTo>
                  <a:pt x="1745" y="4723"/>
                </a:lnTo>
                <a:cubicBezTo>
                  <a:pt x="1765" y="4828"/>
                  <a:pt x="1836" y="4898"/>
                  <a:pt x="1918" y="4898"/>
                </a:cubicBezTo>
                <a:cubicBezTo>
                  <a:pt x="1931" y="4898"/>
                  <a:pt x="1946" y="4896"/>
                  <a:pt x="1960" y="4892"/>
                </a:cubicBezTo>
                <a:cubicBezTo>
                  <a:pt x="2082" y="4892"/>
                  <a:pt x="2152" y="4799"/>
                  <a:pt x="2152" y="4677"/>
                </a:cubicBezTo>
                <a:lnTo>
                  <a:pt x="2152" y="1815"/>
                </a:lnTo>
                <a:cubicBezTo>
                  <a:pt x="2152" y="1647"/>
                  <a:pt x="2297" y="1524"/>
                  <a:pt x="2472" y="1524"/>
                </a:cubicBezTo>
                <a:cubicBezTo>
                  <a:pt x="2640" y="1524"/>
                  <a:pt x="2786" y="1647"/>
                  <a:pt x="2786" y="1815"/>
                </a:cubicBezTo>
                <a:lnTo>
                  <a:pt x="2786" y="4578"/>
                </a:lnTo>
                <a:cubicBezTo>
                  <a:pt x="2786" y="4700"/>
                  <a:pt x="2879" y="4799"/>
                  <a:pt x="3001" y="4799"/>
                </a:cubicBezTo>
                <a:cubicBezTo>
                  <a:pt x="3123" y="4799"/>
                  <a:pt x="3222" y="4700"/>
                  <a:pt x="3222" y="4578"/>
                </a:cubicBezTo>
                <a:lnTo>
                  <a:pt x="3222" y="1815"/>
                </a:lnTo>
                <a:cubicBezTo>
                  <a:pt x="3222" y="1647"/>
                  <a:pt x="3367" y="1524"/>
                  <a:pt x="3536" y="1524"/>
                </a:cubicBezTo>
                <a:cubicBezTo>
                  <a:pt x="3705" y="1524"/>
                  <a:pt x="3827" y="1647"/>
                  <a:pt x="3827" y="1815"/>
                </a:cubicBezTo>
                <a:lnTo>
                  <a:pt x="3827" y="4578"/>
                </a:lnTo>
                <a:cubicBezTo>
                  <a:pt x="3827" y="4700"/>
                  <a:pt x="3926" y="4799"/>
                  <a:pt x="4042" y="4799"/>
                </a:cubicBezTo>
                <a:cubicBezTo>
                  <a:pt x="4164" y="4799"/>
                  <a:pt x="4263" y="4700"/>
                  <a:pt x="4263" y="4578"/>
                </a:cubicBezTo>
                <a:lnTo>
                  <a:pt x="4263" y="2496"/>
                </a:lnTo>
                <a:cubicBezTo>
                  <a:pt x="4263" y="2420"/>
                  <a:pt x="4310" y="2327"/>
                  <a:pt x="4362" y="2275"/>
                </a:cubicBezTo>
                <a:cubicBezTo>
                  <a:pt x="4432" y="2228"/>
                  <a:pt x="4507" y="2182"/>
                  <a:pt x="4600" y="2182"/>
                </a:cubicBezTo>
                <a:cubicBezTo>
                  <a:pt x="4746" y="2205"/>
                  <a:pt x="4891" y="2350"/>
                  <a:pt x="4891" y="2519"/>
                </a:cubicBezTo>
                <a:lnTo>
                  <a:pt x="4891" y="5863"/>
                </a:lnTo>
                <a:cubicBezTo>
                  <a:pt x="4891" y="5962"/>
                  <a:pt x="4943" y="6055"/>
                  <a:pt x="5013" y="6107"/>
                </a:cubicBezTo>
                <a:cubicBezTo>
                  <a:pt x="5063" y="6131"/>
                  <a:pt x="5111" y="6142"/>
                  <a:pt x="5159" y="6142"/>
                </a:cubicBezTo>
                <a:cubicBezTo>
                  <a:pt x="5207" y="6142"/>
                  <a:pt x="5255" y="6131"/>
                  <a:pt x="5304" y="6107"/>
                </a:cubicBezTo>
                <a:lnTo>
                  <a:pt x="6345" y="5526"/>
                </a:lnTo>
                <a:cubicBezTo>
                  <a:pt x="6420" y="5469"/>
                  <a:pt x="6521" y="5441"/>
                  <a:pt x="6618" y="5441"/>
                </a:cubicBezTo>
                <a:cubicBezTo>
                  <a:pt x="6650" y="5441"/>
                  <a:pt x="6681" y="5444"/>
                  <a:pt x="6711" y="5450"/>
                </a:cubicBezTo>
                <a:lnTo>
                  <a:pt x="6880" y="5450"/>
                </a:lnTo>
                <a:lnTo>
                  <a:pt x="5909" y="6782"/>
                </a:lnTo>
                <a:cubicBezTo>
                  <a:pt x="5740" y="7003"/>
                  <a:pt x="5548" y="7172"/>
                  <a:pt x="5327" y="7317"/>
                </a:cubicBezTo>
                <a:lnTo>
                  <a:pt x="4600" y="7730"/>
                </a:lnTo>
                <a:cubicBezTo>
                  <a:pt x="4507" y="7800"/>
                  <a:pt x="4432" y="7922"/>
                  <a:pt x="4432" y="8044"/>
                </a:cubicBezTo>
                <a:lnTo>
                  <a:pt x="4432" y="10010"/>
                </a:lnTo>
                <a:lnTo>
                  <a:pt x="1838" y="10010"/>
                </a:lnTo>
                <a:lnTo>
                  <a:pt x="1838" y="9957"/>
                </a:lnTo>
                <a:cubicBezTo>
                  <a:pt x="1838" y="9835"/>
                  <a:pt x="1745" y="9742"/>
                  <a:pt x="1623" y="9742"/>
                </a:cubicBezTo>
                <a:cubicBezTo>
                  <a:pt x="1501" y="9742"/>
                  <a:pt x="1402" y="9835"/>
                  <a:pt x="1402" y="9957"/>
                </a:cubicBezTo>
                <a:lnTo>
                  <a:pt x="1402" y="10079"/>
                </a:lnTo>
                <a:cubicBezTo>
                  <a:pt x="1402" y="10271"/>
                  <a:pt x="1547" y="10446"/>
                  <a:pt x="1768" y="10446"/>
                </a:cubicBezTo>
                <a:lnTo>
                  <a:pt x="4507" y="10446"/>
                </a:lnTo>
                <a:cubicBezTo>
                  <a:pt x="4699" y="10446"/>
                  <a:pt x="4868" y="10271"/>
                  <a:pt x="4868" y="10079"/>
                </a:cubicBezTo>
                <a:lnTo>
                  <a:pt x="4868" y="8090"/>
                </a:lnTo>
                <a:lnTo>
                  <a:pt x="5548" y="7683"/>
                </a:lnTo>
                <a:cubicBezTo>
                  <a:pt x="5816" y="7509"/>
                  <a:pt x="6054" y="7294"/>
                  <a:pt x="6275" y="7026"/>
                </a:cubicBezTo>
                <a:lnTo>
                  <a:pt x="6467" y="6759"/>
                </a:lnTo>
                <a:lnTo>
                  <a:pt x="8433" y="6759"/>
                </a:lnTo>
                <a:lnTo>
                  <a:pt x="8625" y="7003"/>
                </a:lnTo>
                <a:cubicBezTo>
                  <a:pt x="8817" y="7270"/>
                  <a:pt x="9061" y="7486"/>
                  <a:pt x="9352" y="7654"/>
                </a:cubicBezTo>
                <a:lnTo>
                  <a:pt x="10032" y="8044"/>
                </a:lnTo>
                <a:lnTo>
                  <a:pt x="10032" y="8090"/>
                </a:lnTo>
                <a:lnTo>
                  <a:pt x="10032" y="10079"/>
                </a:lnTo>
                <a:cubicBezTo>
                  <a:pt x="10032" y="10271"/>
                  <a:pt x="10201" y="10446"/>
                  <a:pt x="10393" y="10446"/>
                </a:cubicBezTo>
                <a:lnTo>
                  <a:pt x="13132" y="10446"/>
                </a:lnTo>
                <a:cubicBezTo>
                  <a:pt x="13324" y="10446"/>
                  <a:pt x="13493" y="10271"/>
                  <a:pt x="13493" y="10079"/>
                </a:cubicBezTo>
                <a:lnTo>
                  <a:pt x="13493" y="8044"/>
                </a:lnTo>
                <a:cubicBezTo>
                  <a:pt x="13783" y="7730"/>
                  <a:pt x="13958" y="7340"/>
                  <a:pt x="13958" y="6904"/>
                </a:cubicBezTo>
                <a:lnTo>
                  <a:pt x="13958" y="6759"/>
                </a:lnTo>
                <a:lnTo>
                  <a:pt x="14126" y="6759"/>
                </a:lnTo>
                <a:cubicBezTo>
                  <a:pt x="14563" y="6759"/>
                  <a:pt x="14923" y="6398"/>
                  <a:pt x="14923" y="5939"/>
                </a:cubicBezTo>
                <a:lnTo>
                  <a:pt x="14923" y="798"/>
                </a:lnTo>
                <a:cubicBezTo>
                  <a:pt x="14923" y="361"/>
                  <a:pt x="14563" y="1"/>
                  <a:pt x="14126" y="1"/>
                </a:cubicBezTo>
                <a:lnTo>
                  <a:pt x="12475" y="1"/>
                </a:lnTo>
                <a:cubicBezTo>
                  <a:pt x="12359" y="1"/>
                  <a:pt x="12260" y="94"/>
                  <a:pt x="12260" y="216"/>
                </a:cubicBezTo>
                <a:cubicBezTo>
                  <a:pt x="12260" y="338"/>
                  <a:pt x="12359" y="437"/>
                  <a:pt x="12475" y="437"/>
                </a:cubicBezTo>
                <a:lnTo>
                  <a:pt x="14126" y="437"/>
                </a:lnTo>
                <a:cubicBezTo>
                  <a:pt x="14318" y="437"/>
                  <a:pt x="14487" y="606"/>
                  <a:pt x="14487" y="798"/>
                </a:cubicBezTo>
                <a:lnTo>
                  <a:pt x="14487" y="5939"/>
                </a:lnTo>
                <a:cubicBezTo>
                  <a:pt x="14487" y="6154"/>
                  <a:pt x="14318" y="6322"/>
                  <a:pt x="14126" y="6322"/>
                </a:cubicBezTo>
                <a:lnTo>
                  <a:pt x="13958" y="6322"/>
                </a:lnTo>
                <a:lnTo>
                  <a:pt x="13958" y="2909"/>
                </a:lnTo>
                <a:cubicBezTo>
                  <a:pt x="13958" y="2711"/>
                  <a:pt x="13882" y="2519"/>
                  <a:pt x="13737" y="2374"/>
                </a:cubicBezTo>
                <a:cubicBezTo>
                  <a:pt x="13590" y="2247"/>
                  <a:pt x="13442" y="2177"/>
                  <a:pt x="13260" y="2177"/>
                </a:cubicBezTo>
                <a:cubicBezTo>
                  <a:pt x="13234" y="2177"/>
                  <a:pt x="13206" y="2179"/>
                  <a:pt x="13179" y="2182"/>
                </a:cubicBezTo>
                <a:cubicBezTo>
                  <a:pt x="13085" y="2182"/>
                  <a:pt x="12987" y="2205"/>
                  <a:pt x="12888" y="2228"/>
                </a:cubicBezTo>
                <a:lnTo>
                  <a:pt x="12888" y="1815"/>
                </a:lnTo>
                <a:cubicBezTo>
                  <a:pt x="12888" y="1402"/>
                  <a:pt x="12574" y="1088"/>
                  <a:pt x="12161" y="1088"/>
                </a:cubicBezTo>
                <a:cubicBezTo>
                  <a:pt x="11946" y="1088"/>
                  <a:pt x="11777" y="1164"/>
                  <a:pt x="11632" y="1309"/>
                </a:cubicBezTo>
                <a:cubicBezTo>
                  <a:pt x="11486" y="1164"/>
                  <a:pt x="11312" y="1088"/>
                  <a:pt x="11096" y="1088"/>
                </a:cubicBezTo>
                <a:cubicBezTo>
                  <a:pt x="10684" y="1088"/>
                  <a:pt x="10370" y="1402"/>
                  <a:pt x="10370" y="1815"/>
                </a:cubicBezTo>
                <a:lnTo>
                  <a:pt x="10370" y="3176"/>
                </a:lnTo>
                <a:lnTo>
                  <a:pt x="10149" y="2542"/>
                </a:lnTo>
                <a:cubicBezTo>
                  <a:pt x="10056" y="2212"/>
                  <a:pt x="9758" y="2023"/>
                  <a:pt x="9443" y="2023"/>
                </a:cubicBezTo>
                <a:cubicBezTo>
                  <a:pt x="9364" y="2023"/>
                  <a:pt x="9284" y="2035"/>
                  <a:pt x="9206" y="2060"/>
                </a:cubicBezTo>
                <a:cubicBezTo>
                  <a:pt x="8817" y="2182"/>
                  <a:pt x="8602" y="2595"/>
                  <a:pt x="8724" y="3002"/>
                </a:cubicBezTo>
                <a:lnTo>
                  <a:pt x="9567" y="5572"/>
                </a:lnTo>
                <a:lnTo>
                  <a:pt x="8770" y="5113"/>
                </a:lnTo>
                <a:cubicBezTo>
                  <a:pt x="8611" y="5031"/>
                  <a:pt x="8432" y="4985"/>
                  <a:pt x="8252" y="4985"/>
                </a:cubicBezTo>
                <a:cubicBezTo>
                  <a:pt x="8216" y="4985"/>
                  <a:pt x="8179" y="4987"/>
                  <a:pt x="8142" y="4991"/>
                </a:cubicBezTo>
                <a:lnTo>
                  <a:pt x="7968" y="4991"/>
                </a:lnTo>
                <a:cubicBezTo>
                  <a:pt x="7799" y="5014"/>
                  <a:pt x="7677" y="5113"/>
                  <a:pt x="7607" y="5258"/>
                </a:cubicBezTo>
                <a:cubicBezTo>
                  <a:pt x="7531" y="5404"/>
                  <a:pt x="7561" y="5572"/>
                  <a:pt x="7654" y="5694"/>
                </a:cubicBezTo>
                <a:lnTo>
                  <a:pt x="8113" y="6322"/>
                </a:lnTo>
                <a:lnTo>
                  <a:pt x="6804" y="6322"/>
                </a:lnTo>
                <a:lnTo>
                  <a:pt x="7241" y="5718"/>
                </a:lnTo>
                <a:cubicBezTo>
                  <a:pt x="7316" y="5595"/>
                  <a:pt x="7340" y="5427"/>
                  <a:pt x="7293" y="5281"/>
                </a:cubicBezTo>
                <a:cubicBezTo>
                  <a:pt x="7217" y="5136"/>
                  <a:pt x="7072" y="5037"/>
                  <a:pt x="6927" y="5037"/>
                </a:cubicBezTo>
                <a:lnTo>
                  <a:pt x="6758" y="5014"/>
                </a:lnTo>
                <a:cubicBezTo>
                  <a:pt x="6721" y="5010"/>
                  <a:pt x="6685" y="5008"/>
                  <a:pt x="6648" y="5008"/>
                </a:cubicBezTo>
                <a:cubicBezTo>
                  <a:pt x="6468" y="5008"/>
                  <a:pt x="6289" y="5054"/>
                  <a:pt x="6130" y="5136"/>
                </a:cubicBezTo>
                <a:lnTo>
                  <a:pt x="5327" y="5595"/>
                </a:lnTo>
                <a:lnTo>
                  <a:pt x="5327" y="4240"/>
                </a:lnTo>
                <a:lnTo>
                  <a:pt x="6078" y="4240"/>
                </a:lnTo>
                <a:lnTo>
                  <a:pt x="6078" y="4601"/>
                </a:lnTo>
                <a:cubicBezTo>
                  <a:pt x="6078" y="4723"/>
                  <a:pt x="6176" y="4822"/>
                  <a:pt x="6299" y="4822"/>
                </a:cubicBezTo>
                <a:cubicBezTo>
                  <a:pt x="6421" y="4822"/>
                  <a:pt x="6514" y="4723"/>
                  <a:pt x="6514" y="4601"/>
                </a:cubicBezTo>
                <a:lnTo>
                  <a:pt x="6514" y="4240"/>
                </a:lnTo>
                <a:lnTo>
                  <a:pt x="7270" y="4240"/>
                </a:lnTo>
                <a:lnTo>
                  <a:pt x="7270" y="4601"/>
                </a:lnTo>
                <a:cubicBezTo>
                  <a:pt x="7270" y="4723"/>
                  <a:pt x="7363" y="4822"/>
                  <a:pt x="7485" y="4822"/>
                </a:cubicBezTo>
                <a:cubicBezTo>
                  <a:pt x="7607" y="4822"/>
                  <a:pt x="7706" y="4723"/>
                  <a:pt x="7706" y="4601"/>
                </a:cubicBezTo>
                <a:lnTo>
                  <a:pt x="7706" y="4240"/>
                </a:lnTo>
                <a:lnTo>
                  <a:pt x="8235" y="4240"/>
                </a:lnTo>
                <a:cubicBezTo>
                  <a:pt x="8357" y="4240"/>
                  <a:pt x="8456" y="4142"/>
                  <a:pt x="8456" y="4019"/>
                </a:cubicBezTo>
                <a:cubicBezTo>
                  <a:pt x="8456" y="3903"/>
                  <a:pt x="8357" y="3804"/>
                  <a:pt x="8235" y="3804"/>
                </a:cubicBezTo>
                <a:lnTo>
                  <a:pt x="7706" y="3804"/>
                </a:lnTo>
                <a:lnTo>
                  <a:pt x="7706" y="3101"/>
                </a:lnTo>
                <a:lnTo>
                  <a:pt x="7822" y="3101"/>
                </a:lnTo>
                <a:cubicBezTo>
                  <a:pt x="7944" y="3101"/>
                  <a:pt x="8043" y="3002"/>
                  <a:pt x="8043" y="2885"/>
                </a:cubicBezTo>
                <a:cubicBezTo>
                  <a:pt x="8043" y="2763"/>
                  <a:pt x="7944" y="2664"/>
                  <a:pt x="7822" y="2664"/>
                </a:cubicBezTo>
                <a:lnTo>
                  <a:pt x="7706" y="2664"/>
                </a:lnTo>
                <a:lnTo>
                  <a:pt x="7706" y="1937"/>
                </a:lnTo>
                <a:lnTo>
                  <a:pt x="8648" y="1937"/>
                </a:lnTo>
                <a:cubicBezTo>
                  <a:pt x="8770" y="1937"/>
                  <a:pt x="8869" y="1839"/>
                  <a:pt x="8869" y="1722"/>
                </a:cubicBezTo>
                <a:cubicBezTo>
                  <a:pt x="8869" y="1600"/>
                  <a:pt x="8770" y="1501"/>
                  <a:pt x="8648" y="1501"/>
                </a:cubicBezTo>
                <a:lnTo>
                  <a:pt x="7706" y="1501"/>
                </a:lnTo>
                <a:lnTo>
                  <a:pt x="7706" y="1356"/>
                </a:lnTo>
                <a:cubicBezTo>
                  <a:pt x="7706" y="1234"/>
                  <a:pt x="7607" y="1141"/>
                  <a:pt x="7485" y="1141"/>
                </a:cubicBezTo>
                <a:cubicBezTo>
                  <a:pt x="7363" y="1141"/>
                  <a:pt x="7270" y="1234"/>
                  <a:pt x="7270" y="1356"/>
                </a:cubicBezTo>
                <a:lnTo>
                  <a:pt x="7270" y="1501"/>
                </a:lnTo>
                <a:lnTo>
                  <a:pt x="6514" y="1501"/>
                </a:lnTo>
                <a:lnTo>
                  <a:pt x="6514" y="1356"/>
                </a:lnTo>
                <a:cubicBezTo>
                  <a:pt x="6514" y="1234"/>
                  <a:pt x="6421" y="1141"/>
                  <a:pt x="6299" y="1141"/>
                </a:cubicBezTo>
                <a:cubicBezTo>
                  <a:pt x="6176" y="1141"/>
                  <a:pt x="6078" y="1234"/>
                  <a:pt x="6078" y="1356"/>
                </a:cubicBezTo>
                <a:lnTo>
                  <a:pt x="6078" y="1501"/>
                </a:lnTo>
                <a:lnTo>
                  <a:pt x="5862" y="1501"/>
                </a:lnTo>
                <a:cubicBezTo>
                  <a:pt x="5740" y="1501"/>
                  <a:pt x="5641" y="1600"/>
                  <a:pt x="5641" y="1722"/>
                </a:cubicBezTo>
                <a:cubicBezTo>
                  <a:pt x="5641" y="1839"/>
                  <a:pt x="5740" y="1937"/>
                  <a:pt x="5862" y="1937"/>
                </a:cubicBezTo>
                <a:lnTo>
                  <a:pt x="6078" y="1937"/>
                </a:lnTo>
                <a:lnTo>
                  <a:pt x="6078" y="2664"/>
                </a:lnTo>
                <a:lnTo>
                  <a:pt x="5327" y="2664"/>
                </a:lnTo>
                <a:lnTo>
                  <a:pt x="5327" y="2519"/>
                </a:lnTo>
                <a:cubicBezTo>
                  <a:pt x="5327" y="2106"/>
                  <a:pt x="5013" y="1769"/>
                  <a:pt x="4600" y="1745"/>
                </a:cubicBezTo>
                <a:cubicBezTo>
                  <a:pt x="4478" y="1745"/>
                  <a:pt x="4385" y="1769"/>
                  <a:pt x="4263" y="1815"/>
                </a:cubicBezTo>
                <a:cubicBezTo>
                  <a:pt x="4263" y="1402"/>
                  <a:pt x="3926" y="1088"/>
                  <a:pt x="3536" y="1088"/>
                </a:cubicBezTo>
                <a:cubicBezTo>
                  <a:pt x="3315" y="1088"/>
                  <a:pt x="3123" y="1164"/>
                  <a:pt x="3001" y="1309"/>
                </a:cubicBezTo>
                <a:cubicBezTo>
                  <a:pt x="2856" y="1164"/>
                  <a:pt x="2687" y="1088"/>
                  <a:pt x="2472" y="1088"/>
                </a:cubicBezTo>
                <a:cubicBezTo>
                  <a:pt x="2059" y="1088"/>
                  <a:pt x="1716" y="1402"/>
                  <a:pt x="1716" y="1815"/>
                </a:cubicBezTo>
                <a:lnTo>
                  <a:pt x="1716" y="2978"/>
                </a:lnTo>
                <a:cubicBezTo>
                  <a:pt x="1669" y="2885"/>
                  <a:pt x="1599" y="2810"/>
                  <a:pt x="1524" y="2763"/>
                </a:cubicBezTo>
                <a:cubicBezTo>
                  <a:pt x="1400" y="2691"/>
                  <a:pt x="1263" y="2646"/>
                  <a:pt x="1121" y="2646"/>
                </a:cubicBezTo>
                <a:cubicBezTo>
                  <a:pt x="1070" y="2646"/>
                  <a:pt x="1018" y="2652"/>
                  <a:pt x="965" y="2664"/>
                </a:cubicBezTo>
                <a:cubicBezTo>
                  <a:pt x="727" y="2740"/>
                  <a:pt x="529" y="2885"/>
                  <a:pt x="436" y="3101"/>
                </a:cubicBezTo>
                <a:lnTo>
                  <a:pt x="436" y="1937"/>
                </a:lnTo>
                <a:lnTo>
                  <a:pt x="1332" y="1937"/>
                </a:lnTo>
                <a:cubicBezTo>
                  <a:pt x="1454" y="1937"/>
                  <a:pt x="1547" y="1839"/>
                  <a:pt x="1547" y="1722"/>
                </a:cubicBezTo>
                <a:cubicBezTo>
                  <a:pt x="1547" y="1600"/>
                  <a:pt x="1454" y="1501"/>
                  <a:pt x="1332" y="1501"/>
                </a:cubicBezTo>
                <a:lnTo>
                  <a:pt x="436" y="1501"/>
                </a:lnTo>
                <a:lnTo>
                  <a:pt x="436" y="798"/>
                </a:lnTo>
                <a:cubicBezTo>
                  <a:pt x="436" y="606"/>
                  <a:pt x="605" y="437"/>
                  <a:pt x="797" y="437"/>
                </a:cubicBezTo>
                <a:lnTo>
                  <a:pt x="11387" y="437"/>
                </a:lnTo>
                <a:cubicBezTo>
                  <a:pt x="11509" y="437"/>
                  <a:pt x="11602" y="338"/>
                  <a:pt x="11602" y="216"/>
                </a:cubicBezTo>
                <a:cubicBezTo>
                  <a:pt x="11602" y="94"/>
                  <a:pt x="11509" y="1"/>
                  <a:pt x="113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0" name="Google Shape;1310;p44"/>
          <p:cNvGrpSpPr/>
          <p:nvPr/>
        </p:nvGrpSpPr>
        <p:grpSpPr>
          <a:xfrm>
            <a:off x="2474319" y="1925413"/>
            <a:ext cx="343315" cy="262005"/>
            <a:chOff x="3342744" y="1167512"/>
            <a:chExt cx="343315" cy="262005"/>
          </a:xfrm>
        </p:grpSpPr>
        <p:sp>
          <p:nvSpPr>
            <p:cNvPr id="1311" name="Google Shape;1311;p44"/>
            <p:cNvSpPr/>
            <p:nvPr/>
          </p:nvSpPr>
          <p:spPr>
            <a:xfrm>
              <a:off x="3406279" y="1373179"/>
              <a:ext cx="279780" cy="56338"/>
            </a:xfrm>
            <a:custGeom>
              <a:avLst/>
              <a:gdLst/>
              <a:ahLst/>
              <a:cxnLst/>
              <a:rect l="l" t="t" r="r" b="b"/>
              <a:pathLst>
                <a:path w="12167" h="2450" extrusionOk="0">
                  <a:moveTo>
                    <a:pt x="11946" y="1"/>
                  </a:moveTo>
                  <a:cubicBezTo>
                    <a:pt x="11829" y="1"/>
                    <a:pt x="11730" y="123"/>
                    <a:pt x="11730" y="245"/>
                  </a:cubicBezTo>
                  <a:lnTo>
                    <a:pt x="11730" y="1333"/>
                  </a:lnTo>
                  <a:cubicBezTo>
                    <a:pt x="11730" y="1722"/>
                    <a:pt x="11440" y="2013"/>
                    <a:pt x="11050" y="2013"/>
                  </a:cubicBezTo>
                  <a:lnTo>
                    <a:pt x="221" y="2013"/>
                  </a:lnTo>
                  <a:cubicBezTo>
                    <a:pt x="99" y="2013"/>
                    <a:pt x="0" y="2106"/>
                    <a:pt x="0" y="2228"/>
                  </a:cubicBezTo>
                  <a:cubicBezTo>
                    <a:pt x="0" y="2350"/>
                    <a:pt x="99" y="2449"/>
                    <a:pt x="221" y="2449"/>
                  </a:cubicBezTo>
                  <a:lnTo>
                    <a:pt x="11050" y="2449"/>
                  </a:lnTo>
                  <a:cubicBezTo>
                    <a:pt x="11684" y="2449"/>
                    <a:pt x="12167" y="1937"/>
                    <a:pt x="12167" y="1333"/>
                  </a:cubicBezTo>
                  <a:lnTo>
                    <a:pt x="12167" y="245"/>
                  </a:lnTo>
                  <a:cubicBezTo>
                    <a:pt x="12167" y="123"/>
                    <a:pt x="12068" y="1"/>
                    <a:pt x="11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3342744" y="1167512"/>
              <a:ext cx="343315" cy="262005"/>
            </a:xfrm>
            <a:custGeom>
              <a:avLst/>
              <a:gdLst/>
              <a:ahLst/>
              <a:cxnLst/>
              <a:rect l="l" t="t" r="r" b="b"/>
              <a:pathLst>
                <a:path w="14930" h="11394" extrusionOk="0">
                  <a:moveTo>
                    <a:pt x="1141" y="0"/>
                  </a:moveTo>
                  <a:cubicBezTo>
                    <a:pt x="512" y="0"/>
                    <a:pt x="1" y="512"/>
                    <a:pt x="1" y="1140"/>
                  </a:cubicBezTo>
                  <a:lnTo>
                    <a:pt x="1" y="10277"/>
                  </a:lnTo>
                  <a:cubicBezTo>
                    <a:pt x="1" y="10881"/>
                    <a:pt x="512" y="11393"/>
                    <a:pt x="1141" y="11393"/>
                  </a:cubicBezTo>
                  <a:lnTo>
                    <a:pt x="1891" y="11393"/>
                  </a:lnTo>
                  <a:cubicBezTo>
                    <a:pt x="2013" y="11393"/>
                    <a:pt x="2112" y="11294"/>
                    <a:pt x="2112" y="11172"/>
                  </a:cubicBezTo>
                  <a:cubicBezTo>
                    <a:pt x="2112" y="11050"/>
                    <a:pt x="2013" y="10957"/>
                    <a:pt x="1891" y="10957"/>
                  </a:cubicBezTo>
                  <a:lnTo>
                    <a:pt x="1141" y="10957"/>
                  </a:lnTo>
                  <a:cubicBezTo>
                    <a:pt x="751" y="10957"/>
                    <a:pt x="437" y="10666"/>
                    <a:pt x="437" y="10277"/>
                  </a:cubicBezTo>
                  <a:lnTo>
                    <a:pt x="437" y="2937"/>
                  </a:lnTo>
                  <a:lnTo>
                    <a:pt x="14493" y="2937"/>
                  </a:lnTo>
                  <a:lnTo>
                    <a:pt x="14493" y="8072"/>
                  </a:lnTo>
                  <a:cubicBezTo>
                    <a:pt x="14493" y="8195"/>
                    <a:pt x="14592" y="8288"/>
                    <a:pt x="14709" y="8288"/>
                  </a:cubicBezTo>
                  <a:cubicBezTo>
                    <a:pt x="14831" y="8288"/>
                    <a:pt x="14930" y="8195"/>
                    <a:pt x="14930" y="8072"/>
                  </a:cubicBezTo>
                  <a:lnTo>
                    <a:pt x="14930" y="1140"/>
                  </a:lnTo>
                  <a:cubicBezTo>
                    <a:pt x="14930" y="512"/>
                    <a:pt x="14447" y="0"/>
                    <a:pt x="13813" y="0"/>
                  </a:cubicBezTo>
                  <a:lnTo>
                    <a:pt x="10085" y="0"/>
                  </a:lnTo>
                  <a:cubicBezTo>
                    <a:pt x="9963" y="0"/>
                    <a:pt x="9864" y="99"/>
                    <a:pt x="9864" y="221"/>
                  </a:cubicBezTo>
                  <a:cubicBezTo>
                    <a:pt x="9864" y="343"/>
                    <a:pt x="9963" y="436"/>
                    <a:pt x="10085" y="436"/>
                  </a:cubicBezTo>
                  <a:lnTo>
                    <a:pt x="13813" y="436"/>
                  </a:lnTo>
                  <a:cubicBezTo>
                    <a:pt x="14203" y="436"/>
                    <a:pt x="14493" y="756"/>
                    <a:pt x="14493" y="1140"/>
                  </a:cubicBezTo>
                  <a:lnTo>
                    <a:pt x="14493" y="2501"/>
                  </a:lnTo>
                  <a:lnTo>
                    <a:pt x="437" y="2501"/>
                  </a:lnTo>
                  <a:lnTo>
                    <a:pt x="437" y="1140"/>
                  </a:lnTo>
                  <a:cubicBezTo>
                    <a:pt x="437" y="756"/>
                    <a:pt x="751" y="436"/>
                    <a:pt x="1141" y="436"/>
                  </a:cubicBezTo>
                  <a:lnTo>
                    <a:pt x="8945" y="436"/>
                  </a:lnTo>
                  <a:cubicBezTo>
                    <a:pt x="9067" y="436"/>
                    <a:pt x="9160" y="343"/>
                    <a:pt x="9160" y="221"/>
                  </a:cubicBezTo>
                  <a:cubicBezTo>
                    <a:pt x="9160" y="99"/>
                    <a:pt x="9067" y="0"/>
                    <a:pt x="8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4"/>
            <p:cNvSpPr/>
            <p:nvPr/>
          </p:nvSpPr>
          <p:spPr>
            <a:xfrm>
              <a:off x="3375121" y="1191910"/>
              <a:ext cx="20604" cy="18741"/>
            </a:xfrm>
            <a:custGeom>
              <a:avLst/>
              <a:gdLst/>
              <a:ahLst/>
              <a:cxnLst/>
              <a:rect l="l" t="t" r="r" b="b"/>
              <a:pathLst>
                <a:path w="896" h="815" extrusionOk="0">
                  <a:moveTo>
                    <a:pt x="460" y="1"/>
                  </a:moveTo>
                  <a:cubicBezTo>
                    <a:pt x="356" y="1"/>
                    <a:pt x="253" y="44"/>
                    <a:pt x="169" y="131"/>
                  </a:cubicBezTo>
                  <a:cubicBezTo>
                    <a:pt x="0" y="277"/>
                    <a:pt x="0" y="539"/>
                    <a:pt x="169" y="684"/>
                  </a:cubicBezTo>
                  <a:cubicBezTo>
                    <a:pt x="253" y="771"/>
                    <a:pt x="356" y="815"/>
                    <a:pt x="460" y="815"/>
                  </a:cubicBezTo>
                  <a:cubicBezTo>
                    <a:pt x="563" y="815"/>
                    <a:pt x="666" y="771"/>
                    <a:pt x="750" y="684"/>
                  </a:cubicBezTo>
                  <a:cubicBezTo>
                    <a:pt x="896" y="539"/>
                    <a:pt x="896" y="277"/>
                    <a:pt x="750" y="131"/>
                  </a:cubicBezTo>
                  <a:cubicBezTo>
                    <a:pt x="666" y="44"/>
                    <a:pt x="56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4"/>
            <p:cNvSpPr/>
            <p:nvPr/>
          </p:nvSpPr>
          <p:spPr>
            <a:xfrm>
              <a:off x="3404140" y="1191910"/>
              <a:ext cx="20604" cy="18741"/>
            </a:xfrm>
            <a:custGeom>
              <a:avLst/>
              <a:gdLst/>
              <a:ahLst/>
              <a:cxnLst/>
              <a:rect l="l" t="t" r="r" b="b"/>
              <a:pathLst>
                <a:path w="896" h="815" extrusionOk="0">
                  <a:moveTo>
                    <a:pt x="445" y="1"/>
                  </a:moveTo>
                  <a:cubicBezTo>
                    <a:pt x="339" y="1"/>
                    <a:pt x="230" y="44"/>
                    <a:pt x="146" y="131"/>
                  </a:cubicBezTo>
                  <a:cubicBezTo>
                    <a:pt x="0" y="277"/>
                    <a:pt x="0" y="539"/>
                    <a:pt x="146" y="684"/>
                  </a:cubicBezTo>
                  <a:cubicBezTo>
                    <a:pt x="230" y="771"/>
                    <a:pt x="339" y="815"/>
                    <a:pt x="445" y="815"/>
                  </a:cubicBezTo>
                  <a:cubicBezTo>
                    <a:pt x="551" y="815"/>
                    <a:pt x="654" y="771"/>
                    <a:pt x="727" y="684"/>
                  </a:cubicBezTo>
                  <a:cubicBezTo>
                    <a:pt x="896" y="539"/>
                    <a:pt x="896" y="277"/>
                    <a:pt x="727" y="131"/>
                  </a:cubicBezTo>
                  <a:cubicBezTo>
                    <a:pt x="654" y="44"/>
                    <a:pt x="551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4"/>
            <p:cNvSpPr/>
            <p:nvPr/>
          </p:nvSpPr>
          <p:spPr>
            <a:xfrm>
              <a:off x="3432493" y="1192185"/>
              <a:ext cx="21132" cy="18718"/>
            </a:xfrm>
            <a:custGeom>
              <a:avLst/>
              <a:gdLst/>
              <a:ahLst/>
              <a:cxnLst/>
              <a:rect l="l" t="t" r="r" b="b"/>
              <a:pathLst>
                <a:path w="919" h="814" extrusionOk="0">
                  <a:moveTo>
                    <a:pt x="448" y="0"/>
                  </a:moveTo>
                  <a:cubicBezTo>
                    <a:pt x="304" y="0"/>
                    <a:pt x="164" y="78"/>
                    <a:pt x="99" y="213"/>
                  </a:cubicBezTo>
                  <a:cubicBezTo>
                    <a:pt x="0" y="410"/>
                    <a:pt x="76" y="649"/>
                    <a:pt x="268" y="771"/>
                  </a:cubicBezTo>
                  <a:cubicBezTo>
                    <a:pt x="324" y="800"/>
                    <a:pt x="384" y="814"/>
                    <a:pt x="445" y="814"/>
                  </a:cubicBezTo>
                  <a:cubicBezTo>
                    <a:pt x="592" y="814"/>
                    <a:pt x="739" y="731"/>
                    <a:pt x="826" y="579"/>
                  </a:cubicBezTo>
                  <a:cubicBezTo>
                    <a:pt x="919" y="381"/>
                    <a:pt x="849" y="143"/>
                    <a:pt x="628" y="44"/>
                  </a:cubicBezTo>
                  <a:cubicBezTo>
                    <a:pt x="571" y="14"/>
                    <a:pt x="509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4"/>
            <p:cNvSpPr/>
            <p:nvPr/>
          </p:nvSpPr>
          <p:spPr>
            <a:xfrm>
              <a:off x="3372844" y="1252823"/>
              <a:ext cx="76918" cy="10049"/>
            </a:xfrm>
            <a:custGeom>
              <a:avLst/>
              <a:gdLst/>
              <a:ahLst/>
              <a:cxnLst/>
              <a:rect l="l" t="t" r="r" b="b"/>
              <a:pathLst>
                <a:path w="3345" h="437" extrusionOk="0">
                  <a:moveTo>
                    <a:pt x="221" y="1"/>
                  </a:moveTo>
                  <a:cubicBezTo>
                    <a:pt x="99" y="1"/>
                    <a:pt x="0" y="100"/>
                    <a:pt x="0" y="216"/>
                  </a:cubicBezTo>
                  <a:cubicBezTo>
                    <a:pt x="0" y="338"/>
                    <a:pt x="99" y="437"/>
                    <a:pt x="221" y="437"/>
                  </a:cubicBezTo>
                  <a:lnTo>
                    <a:pt x="3129" y="437"/>
                  </a:lnTo>
                  <a:cubicBezTo>
                    <a:pt x="3251" y="437"/>
                    <a:pt x="3344" y="338"/>
                    <a:pt x="3344" y="216"/>
                  </a:cubicBezTo>
                  <a:cubicBezTo>
                    <a:pt x="3344" y="100"/>
                    <a:pt x="3251" y="1"/>
                    <a:pt x="3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4"/>
            <p:cNvSpPr/>
            <p:nvPr/>
          </p:nvSpPr>
          <p:spPr>
            <a:xfrm>
              <a:off x="3462042" y="1252823"/>
              <a:ext cx="26237" cy="10049"/>
            </a:xfrm>
            <a:custGeom>
              <a:avLst/>
              <a:gdLst/>
              <a:ahLst/>
              <a:cxnLst/>
              <a:rect l="l" t="t" r="r" b="b"/>
              <a:pathLst>
                <a:path w="1141" h="437" extrusionOk="0">
                  <a:moveTo>
                    <a:pt x="216" y="1"/>
                  </a:moveTo>
                  <a:cubicBezTo>
                    <a:pt x="99" y="1"/>
                    <a:pt x="0" y="100"/>
                    <a:pt x="0" y="216"/>
                  </a:cubicBezTo>
                  <a:cubicBezTo>
                    <a:pt x="0" y="338"/>
                    <a:pt x="99" y="437"/>
                    <a:pt x="216" y="437"/>
                  </a:cubicBezTo>
                  <a:lnTo>
                    <a:pt x="919" y="437"/>
                  </a:lnTo>
                  <a:cubicBezTo>
                    <a:pt x="1041" y="437"/>
                    <a:pt x="1140" y="338"/>
                    <a:pt x="1140" y="216"/>
                  </a:cubicBezTo>
                  <a:cubicBezTo>
                    <a:pt x="1140" y="100"/>
                    <a:pt x="1041" y="1"/>
                    <a:pt x="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4"/>
            <p:cNvSpPr/>
            <p:nvPr/>
          </p:nvSpPr>
          <p:spPr>
            <a:xfrm>
              <a:off x="3501616" y="1252823"/>
              <a:ext cx="47899" cy="10049"/>
            </a:xfrm>
            <a:custGeom>
              <a:avLst/>
              <a:gdLst/>
              <a:ahLst/>
              <a:cxnLst/>
              <a:rect l="l" t="t" r="r" b="b"/>
              <a:pathLst>
                <a:path w="2083" h="437" extrusionOk="0">
                  <a:moveTo>
                    <a:pt x="216" y="1"/>
                  </a:moveTo>
                  <a:cubicBezTo>
                    <a:pt x="94" y="1"/>
                    <a:pt x="1" y="100"/>
                    <a:pt x="1" y="216"/>
                  </a:cubicBezTo>
                  <a:cubicBezTo>
                    <a:pt x="1" y="338"/>
                    <a:pt x="94" y="437"/>
                    <a:pt x="216" y="437"/>
                  </a:cubicBezTo>
                  <a:lnTo>
                    <a:pt x="1868" y="437"/>
                  </a:lnTo>
                  <a:cubicBezTo>
                    <a:pt x="1984" y="437"/>
                    <a:pt x="2083" y="338"/>
                    <a:pt x="2083" y="216"/>
                  </a:cubicBezTo>
                  <a:cubicBezTo>
                    <a:pt x="2083" y="100"/>
                    <a:pt x="1984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4"/>
            <p:cNvSpPr/>
            <p:nvPr/>
          </p:nvSpPr>
          <p:spPr>
            <a:xfrm>
              <a:off x="3372844" y="1277290"/>
              <a:ext cx="40126" cy="10072"/>
            </a:xfrm>
            <a:custGeom>
              <a:avLst/>
              <a:gdLst/>
              <a:ahLst/>
              <a:cxnLst/>
              <a:rect l="l" t="t" r="r" b="b"/>
              <a:pathLst>
                <a:path w="1745" h="438" extrusionOk="0">
                  <a:moveTo>
                    <a:pt x="221" y="1"/>
                  </a:moveTo>
                  <a:cubicBezTo>
                    <a:pt x="99" y="1"/>
                    <a:pt x="0" y="100"/>
                    <a:pt x="0" y="222"/>
                  </a:cubicBezTo>
                  <a:cubicBezTo>
                    <a:pt x="0" y="344"/>
                    <a:pt x="99" y="437"/>
                    <a:pt x="221" y="437"/>
                  </a:cubicBezTo>
                  <a:lnTo>
                    <a:pt x="1530" y="437"/>
                  </a:lnTo>
                  <a:cubicBezTo>
                    <a:pt x="1652" y="437"/>
                    <a:pt x="1745" y="344"/>
                    <a:pt x="1745" y="222"/>
                  </a:cubicBezTo>
                  <a:cubicBezTo>
                    <a:pt x="1745" y="100"/>
                    <a:pt x="1652" y="1"/>
                    <a:pt x="1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4"/>
            <p:cNvSpPr/>
            <p:nvPr/>
          </p:nvSpPr>
          <p:spPr>
            <a:xfrm>
              <a:off x="3424721" y="1277290"/>
              <a:ext cx="42288" cy="10072"/>
            </a:xfrm>
            <a:custGeom>
              <a:avLst/>
              <a:gdLst/>
              <a:ahLst/>
              <a:cxnLst/>
              <a:rect l="l" t="t" r="r" b="b"/>
              <a:pathLst>
                <a:path w="1839" h="438" extrusionOk="0">
                  <a:moveTo>
                    <a:pt x="216" y="1"/>
                  </a:moveTo>
                  <a:cubicBezTo>
                    <a:pt x="94" y="1"/>
                    <a:pt x="1" y="100"/>
                    <a:pt x="1" y="222"/>
                  </a:cubicBezTo>
                  <a:cubicBezTo>
                    <a:pt x="1" y="344"/>
                    <a:pt x="94" y="437"/>
                    <a:pt x="216" y="437"/>
                  </a:cubicBezTo>
                  <a:lnTo>
                    <a:pt x="1600" y="437"/>
                  </a:lnTo>
                  <a:cubicBezTo>
                    <a:pt x="1722" y="437"/>
                    <a:pt x="1839" y="344"/>
                    <a:pt x="1839" y="222"/>
                  </a:cubicBezTo>
                  <a:cubicBezTo>
                    <a:pt x="1839" y="100"/>
                    <a:pt x="1722" y="1"/>
                    <a:pt x="1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4"/>
            <p:cNvSpPr/>
            <p:nvPr/>
          </p:nvSpPr>
          <p:spPr>
            <a:xfrm>
              <a:off x="3579592" y="1277290"/>
              <a:ext cx="57396" cy="10072"/>
            </a:xfrm>
            <a:custGeom>
              <a:avLst/>
              <a:gdLst/>
              <a:ahLst/>
              <a:cxnLst/>
              <a:rect l="l" t="t" r="r" b="b"/>
              <a:pathLst>
                <a:path w="2496" h="438" extrusionOk="0">
                  <a:moveTo>
                    <a:pt x="221" y="1"/>
                  </a:moveTo>
                  <a:cubicBezTo>
                    <a:pt x="99" y="1"/>
                    <a:pt x="0" y="100"/>
                    <a:pt x="0" y="222"/>
                  </a:cubicBezTo>
                  <a:cubicBezTo>
                    <a:pt x="0" y="344"/>
                    <a:pt x="99" y="437"/>
                    <a:pt x="221" y="437"/>
                  </a:cubicBezTo>
                  <a:lnTo>
                    <a:pt x="2280" y="437"/>
                  </a:lnTo>
                  <a:cubicBezTo>
                    <a:pt x="2402" y="437"/>
                    <a:pt x="2495" y="344"/>
                    <a:pt x="2495" y="222"/>
                  </a:cubicBezTo>
                  <a:cubicBezTo>
                    <a:pt x="2495" y="100"/>
                    <a:pt x="2402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4"/>
            <p:cNvSpPr/>
            <p:nvPr/>
          </p:nvSpPr>
          <p:spPr>
            <a:xfrm>
              <a:off x="3479817" y="1277290"/>
              <a:ext cx="86415" cy="10072"/>
            </a:xfrm>
            <a:custGeom>
              <a:avLst/>
              <a:gdLst/>
              <a:ahLst/>
              <a:cxnLst/>
              <a:rect l="l" t="t" r="r" b="b"/>
              <a:pathLst>
                <a:path w="3758" h="438" extrusionOk="0">
                  <a:moveTo>
                    <a:pt x="222" y="1"/>
                  </a:moveTo>
                  <a:cubicBezTo>
                    <a:pt x="100" y="1"/>
                    <a:pt x="1" y="100"/>
                    <a:pt x="1" y="222"/>
                  </a:cubicBezTo>
                  <a:cubicBezTo>
                    <a:pt x="1" y="344"/>
                    <a:pt x="100" y="437"/>
                    <a:pt x="222" y="437"/>
                  </a:cubicBezTo>
                  <a:lnTo>
                    <a:pt x="3543" y="437"/>
                  </a:lnTo>
                  <a:cubicBezTo>
                    <a:pt x="3659" y="437"/>
                    <a:pt x="3758" y="344"/>
                    <a:pt x="3758" y="222"/>
                  </a:cubicBezTo>
                  <a:cubicBezTo>
                    <a:pt x="3758" y="100"/>
                    <a:pt x="3659" y="1"/>
                    <a:pt x="3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4"/>
            <p:cNvSpPr/>
            <p:nvPr/>
          </p:nvSpPr>
          <p:spPr>
            <a:xfrm>
              <a:off x="3372844" y="1353128"/>
              <a:ext cx="21270" cy="10049"/>
            </a:xfrm>
            <a:custGeom>
              <a:avLst/>
              <a:gdLst/>
              <a:ahLst/>
              <a:cxnLst/>
              <a:rect l="l" t="t" r="r" b="b"/>
              <a:pathLst>
                <a:path w="925" h="437" extrusionOk="0">
                  <a:moveTo>
                    <a:pt x="221" y="0"/>
                  </a:moveTo>
                  <a:cubicBezTo>
                    <a:pt x="99" y="0"/>
                    <a:pt x="0" y="99"/>
                    <a:pt x="0" y="216"/>
                  </a:cubicBezTo>
                  <a:cubicBezTo>
                    <a:pt x="0" y="338"/>
                    <a:pt x="99" y="437"/>
                    <a:pt x="221" y="437"/>
                  </a:cubicBezTo>
                  <a:lnTo>
                    <a:pt x="704" y="437"/>
                  </a:lnTo>
                  <a:cubicBezTo>
                    <a:pt x="826" y="437"/>
                    <a:pt x="925" y="338"/>
                    <a:pt x="925" y="216"/>
                  </a:cubicBezTo>
                  <a:cubicBezTo>
                    <a:pt x="925" y="99"/>
                    <a:pt x="826" y="0"/>
                    <a:pt x="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4"/>
            <p:cNvSpPr/>
            <p:nvPr/>
          </p:nvSpPr>
          <p:spPr>
            <a:xfrm>
              <a:off x="3406279" y="1353128"/>
              <a:ext cx="82000" cy="10049"/>
            </a:xfrm>
            <a:custGeom>
              <a:avLst/>
              <a:gdLst/>
              <a:ahLst/>
              <a:cxnLst/>
              <a:rect l="l" t="t" r="r" b="b"/>
              <a:pathLst>
                <a:path w="3566" h="437" extrusionOk="0">
                  <a:moveTo>
                    <a:pt x="221" y="0"/>
                  </a:moveTo>
                  <a:cubicBezTo>
                    <a:pt x="99" y="0"/>
                    <a:pt x="0" y="99"/>
                    <a:pt x="0" y="216"/>
                  </a:cubicBezTo>
                  <a:cubicBezTo>
                    <a:pt x="0" y="338"/>
                    <a:pt x="99" y="437"/>
                    <a:pt x="221" y="437"/>
                  </a:cubicBezTo>
                  <a:lnTo>
                    <a:pt x="3344" y="437"/>
                  </a:lnTo>
                  <a:cubicBezTo>
                    <a:pt x="3466" y="437"/>
                    <a:pt x="3565" y="338"/>
                    <a:pt x="3565" y="216"/>
                  </a:cubicBezTo>
                  <a:cubicBezTo>
                    <a:pt x="3565" y="99"/>
                    <a:pt x="3466" y="0"/>
                    <a:pt x="3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4"/>
            <p:cNvSpPr/>
            <p:nvPr/>
          </p:nvSpPr>
          <p:spPr>
            <a:xfrm>
              <a:off x="3501616" y="1353128"/>
              <a:ext cx="47899" cy="10049"/>
            </a:xfrm>
            <a:custGeom>
              <a:avLst/>
              <a:gdLst/>
              <a:ahLst/>
              <a:cxnLst/>
              <a:rect l="l" t="t" r="r" b="b"/>
              <a:pathLst>
                <a:path w="2083" h="437" extrusionOk="0">
                  <a:moveTo>
                    <a:pt x="216" y="0"/>
                  </a:moveTo>
                  <a:cubicBezTo>
                    <a:pt x="94" y="0"/>
                    <a:pt x="1" y="99"/>
                    <a:pt x="1" y="216"/>
                  </a:cubicBezTo>
                  <a:cubicBezTo>
                    <a:pt x="1" y="338"/>
                    <a:pt x="94" y="437"/>
                    <a:pt x="216" y="437"/>
                  </a:cubicBezTo>
                  <a:lnTo>
                    <a:pt x="1868" y="437"/>
                  </a:lnTo>
                  <a:cubicBezTo>
                    <a:pt x="1984" y="437"/>
                    <a:pt x="2083" y="338"/>
                    <a:pt x="2083" y="216"/>
                  </a:cubicBezTo>
                  <a:cubicBezTo>
                    <a:pt x="2083" y="99"/>
                    <a:pt x="1984" y="0"/>
                    <a:pt x="1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4"/>
            <p:cNvSpPr/>
            <p:nvPr/>
          </p:nvSpPr>
          <p:spPr>
            <a:xfrm>
              <a:off x="3372844" y="1378123"/>
              <a:ext cx="40126" cy="10072"/>
            </a:xfrm>
            <a:custGeom>
              <a:avLst/>
              <a:gdLst/>
              <a:ahLst/>
              <a:cxnLst/>
              <a:rect l="l" t="t" r="r" b="b"/>
              <a:pathLst>
                <a:path w="1745" h="438" extrusionOk="0">
                  <a:moveTo>
                    <a:pt x="221" y="1"/>
                  </a:moveTo>
                  <a:cubicBezTo>
                    <a:pt x="99" y="1"/>
                    <a:pt x="0" y="100"/>
                    <a:pt x="0" y="222"/>
                  </a:cubicBezTo>
                  <a:cubicBezTo>
                    <a:pt x="0" y="344"/>
                    <a:pt x="99" y="437"/>
                    <a:pt x="221" y="437"/>
                  </a:cubicBezTo>
                  <a:lnTo>
                    <a:pt x="1530" y="437"/>
                  </a:lnTo>
                  <a:cubicBezTo>
                    <a:pt x="1652" y="437"/>
                    <a:pt x="1745" y="344"/>
                    <a:pt x="1745" y="222"/>
                  </a:cubicBezTo>
                  <a:cubicBezTo>
                    <a:pt x="1745" y="100"/>
                    <a:pt x="1652" y="1"/>
                    <a:pt x="1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4"/>
            <p:cNvSpPr/>
            <p:nvPr/>
          </p:nvSpPr>
          <p:spPr>
            <a:xfrm>
              <a:off x="3424721" y="1378123"/>
              <a:ext cx="42288" cy="10072"/>
            </a:xfrm>
            <a:custGeom>
              <a:avLst/>
              <a:gdLst/>
              <a:ahLst/>
              <a:cxnLst/>
              <a:rect l="l" t="t" r="r" b="b"/>
              <a:pathLst>
                <a:path w="1839" h="438" extrusionOk="0">
                  <a:moveTo>
                    <a:pt x="216" y="1"/>
                  </a:moveTo>
                  <a:cubicBezTo>
                    <a:pt x="94" y="1"/>
                    <a:pt x="1" y="100"/>
                    <a:pt x="1" y="222"/>
                  </a:cubicBezTo>
                  <a:cubicBezTo>
                    <a:pt x="1" y="344"/>
                    <a:pt x="94" y="437"/>
                    <a:pt x="216" y="437"/>
                  </a:cubicBezTo>
                  <a:lnTo>
                    <a:pt x="1600" y="437"/>
                  </a:lnTo>
                  <a:cubicBezTo>
                    <a:pt x="1722" y="437"/>
                    <a:pt x="1839" y="344"/>
                    <a:pt x="1839" y="222"/>
                  </a:cubicBezTo>
                  <a:cubicBezTo>
                    <a:pt x="1839" y="100"/>
                    <a:pt x="1722" y="1"/>
                    <a:pt x="1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4"/>
            <p:cNvSpPr/>
            <p:nvPr/>
          </p:nvSpPr>
          <p:spPr>
            <a:xfrm>
              <a:off x="3579592" y="1378123"/>
              <a:ext cx="28514" cy="10072"/>
            </a:xfrm>
            <a:custGeom>
              <a:avLst/>
              <a:gdLst/>
              <a:ahLst/>
              <a:cxnLst/>
              <a:rect l="l" t="t" r="r" b="b"/>
              <a:pathLst>
                <a:path w="1240" h="438" extrusionOk="0">
                  <a:moveTo>
                    <a:pt x="221" y="1"/>
                  </a:moveTo>
                  <a:cubicBezTo>
                    <a:pt x="99" y="1"/>
                    <a:pt x="0" y="100"/>
                    <a:pt x="0" y="222"/>
                  </a:cubicBezTo>
                  <a:cubicBezTo>
                    <a:pt x="0" y="344"/>
                    <a:pt x="99" y="437"/>
                    <a:pt x="221" y="437"/>
                  </a:cubicBezTo>
                  <a:lnTo>
                    <a:pt x="1018" y="437"/>
                  </a:lnTo>
                  <a:cubicBezTo>
                    <a:pt x="1140" y="437"/>
                    <a:pt x="1239" y="344"/>
                    <a:pt x="1239" y="222"/>
                  </a:cubicBezTo>
                  <a:cubicBezTo>
                    <a:pt x="1239" y="100"/>
                    <a:pt x="1140" y="1"/>
                    <a:pt x="1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4"/>
            <p:cNvSpPr/>
            <p:nvPr/>
          </p:nvSpPr>
          <p:spPr>
            <a:xfrm>
              <a:off x="3479817" y="1378123"/>
              <a:ext cx="86415" cy="10072"/>
            </a:xfrm>
            <a:custGeom>
              <a:avLst/>
              <a:gdLst/>
              <a:ahLst/>
              <a:cxnLst/>
              <a:rect l="l" t="t" r="r" b="b"/>
              <a:pathLst>
                <a:path w="3758" h="438" extrusionOk="0">
                  <a:moveTo>
                    <a:pt x="222" y="1"/>
                  </a:moveTo>
                  <a:cubicBezTo>
                    <a:pt x="100" y="1"/>
                    <a:pt x="1" y="100"/>
                    <a:pt x="1" y="222"/>
                  </a:cubicBezTo>
                  <a:cubicBezTo>
                    <a:pt x="1" y="344"/>
                    <a:pt x="100" y="437"/>
                    <a:pt x="222" y="437"/>
                  </a:cubicBezTo>
                  <a:lnTo>
                    <a:pt x="3543" y="437"/>
                  </a:lnTo>
                  <a:cubicBezTo>
                    <a:pt x="3659" y="437"/>
                    <a:pt x="3758" y="344"/>
                    <a:pt x="3758" y="222"/>
                  </a:cubicBezTo>
                  <a:cubicBezTo>
                    <a:pt x="3758" y="100"/>
                    <a:pt x="3659" y="1"/>
                    <a:pt x="3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4"/>
            <p:cNvSpPr/>
            <p:nvPr/>
          </p:nvSpPr>
          <p:spPr>
            <a:xfrm>
              <a:off x="3409084" y="1303504"/>
              <a:ext cx="77447" cy="10049"/>
            </a:xfrm>
            <a:custGeom>
              <a:avLst/>
              <a:gdLst/>
              <a:ahLst/>
              <a:cxnLst/>
              <a:rect l="l" t="t" r="r" b="b"/>
              <a:pathLst>
                <a:path w="3368" h="437" extrusionOk="0">
                  <a:moveTo>
                    <a:pt x="221" y="1"/>
                  </a:moveTo>
                  <a:cubicBezTo>
                    <a:pt x="99" y="1"/>
                    <a:pt x="0" y="100"/>
                    <a:pt x="0" y="222"/>
                  </a:cubicBezTo>
                  <a:cubicBezTo>
                    <a:pt x="0" y="338"/>
                    <a:pt x="99" y="437"/>
                    <a:pt x="221" y="437"/>
                  </a:cubicBezTo>
                  <a:lnTo>
                    <a:pt x="3129" y="437"/>
                  </a:lnTo>
                  <a:cubicBezTo>
                    <a:pt x="3245" y="437"/>
                    <a:pt x="3368" y="338"/>
                    <a:pt x="3368" y="222"/>
                  </a:cubicBezTo>
                  <a:cubicBezTo>
                    <a:pt x="3368" y="100"/>
                    <a:pt x="3245" y="1"/>
                    <a:pt x="3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4"/>
            <p:cNvSpPr/>
            <p:nvPr/>
          </p:nvSpPr>
          <p:spPr>
            <a:xfrm>
              <a:off x="3498811" y="1303504"/>
              <a:ext cx="24490" cy="10049"/>
            </a:xfrm>
            <a:custGeom>
              <a:avLst/>
              <a:gdLst/>
              <a:ahLst/>
              <a:cxnLst/>
              <a:rect l="l" t="t" r="r" b="b"/>
              <a:pathLst>
                <a:path w="1065" h="437" extrusionOk="0">
                  <a:moveTo>
                    <a:pt x="216" y="1"/>
                  </a:moveTo>
                  <a:cubicBezTo>
                    <a:pt x="100" y="1"/>
                    <a:pt x="1" y="100"/>
                    <a:pt x="1" y="222"/>
                  </a:cubicBezTo>
                  <a:cubicBezTo>
                    <a:pt x="1" y="338"/>
                    <a:pt x="100" y="437"/>
                    <a:pt x="216" y="437"/>
                  </a:cubicBezTo>
                  <a:lnTo>
                    <a:pt x="850" y="437"/>
                  </a:lnTo>
                  <a:cubicBezTo>
                    <a:pt x="972" y="437"/>
                    <a:pt x="1065" y="338"/>
                    <a:pt x="1065" y="222"/>
                  </a:cubicBezTo>
                  <a:cubicBezTo>
                    <a:pt x="1065" y="100"/>
                    <a:pt x="972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4"/>
            <p:cNvSpPr/>
            <p:nvPr/>
          </p:nvSpPr>
          <p:spPr>
            <a:xfrm>
              <a:off x="3535580" y="1303504"/>
              <a:ext cx="50175" cy="10049"/>
            </a:xfrm>
            <a:custGeom>
              <a:avLst/>
              <a:gdLst/>
              <a:ahLst/>
              <a:cxnLst/>
              <a:rect l="l" t="t" r="r" b="b"/>
              <a:pathLst>
                <a:path w="2182" h="437" extrusionOk="0">
                  <a:moveTo>
                    <a:pt x="216" y="1"/>
                  </a:moveTo>
                  <a:cubicBezTo>
                    <a:pt x="100" y="1"/>
                    <a:pt x="1" y="100"/>
                    <a:pt x="1" y="222"/>
                  </a:cubicBezTo>
                  <a:cubicBezTo>
                    <a:pt x="1" y="338"/>
                    <a:pt x="100" y="437"/>
                    <a:pt x="216" y="437"/>
                  </a:cubicBezTo>
                  <a:lnTo>
                    <a:pt x="1961" y="437"/>
                  </a:lnTo>
                  <a:cubicBezTo>
                    <a:pt x="2083" y="437"/>
                    <a:pt x="2182" y="338"/>
                    <a:pt x="2182" y="222"/>
                  </a:cubicBezTo>
                  <a:cubicBezTo>
                    <a:pt x="2182" y="100"/>
                    <a:pt x="2083" y="1"/>
                    <a:pt x="1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4"/>
            <p:cNvSpPr/>
            <p:nvPr/>
          </p:nvSpPr>
          <p:spPr>
            <a:xfrm>
              <a:off x="3409084" y="1327994"/>
              <a:ext cx="40149" cy="10049"/>
            </a:xfrm>
            <a:custGeom>
              <a:avLst/>
              <a:gdLst/>
              <a:ahLst/>
              <a:cxnLst/>
              <a:rect l="l" t="t" r="r" b="b"/>
              <a:pathLst>
                <a:path w="1746" h="437" extrusionOk="0">
                  <a:moveTo>
                    <a:pt x="221" y="0"/>
                  </a:moveTo>
                  <a:cubicBezTo>
                    <a:pt x="99" y="0"/>
                    <a:pt x="0" y="99"/>
                    <a:pt x="0" y="221"/>
                  </a:cubicBezTo>
                  <a:cubicBezTo>
                    <a:pt x="0" y="343"/>
                    <a:pt x="99" y="436"/>
                    <a:pt x="221" y="436"/>
                  </a:cubicBezTo>
                  <a:lnTo>
                    <a:pt x="1530" y="436"/>
                  </a:lnTo>
                  <a:cubicBezTo>
                    <a:pt x="1646" y="436"/>
                    <a:pt x="1745" y="343"/>
                    <a:pt x="1745" y="221"/>
                  </a:cubicBezTo>
                  <a:cubicBezTo>
                    <a:pt x="1745" y="99"/>
                    <a:pt x="1646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4"/>
            <p:cNvSpPr/>
            <p:nvPr/>
          </p:nvSpPr>
          <p:spPr>
            <a:xfrm>
              <a:off x="3461513" y="1327994"/>
              <a:ext cx="66869" cy="10049"/>
            </a:xfrm>
            <a:custGeom>
              <a:avLst/>
              <a:gdLst/>
              <a:ahLst/>
              <a:cxnLst/>
              <a:rect l="l" t="t" r="r" b="b"/>
              <a:pathLst>
                <a:path w="2908" h="437" extrusionOk="0">
                  <a:moveTo>
                    <a:pt x="215" y="0"/>
                  </a:moveTo>
                  <a:cubicBezTo>
                    <a:pt x="93" y="0"/>
                    <a:pt x="0" y="99"/>
                    <a:pt x="0" y="221"/>
                  </a:cubicBezTo>
                  <a:cubicBezTo>
                    <a:pt x="0" y="343"/>
                    <a:pt x="93" y="436"/>
                    <a:pt x="215" y="436"/>
                  </a:cubicBezTo>
                  <a:lnTo>
                    <a:pt x="2687" y="436"/>
                  </a:lnTo>
                  <a:cubicBezTo>
                    <a:pt x="2809" y="436"/>
                    <a:pt x="2908" y="343"/>
                    <a:pt x="2908" y="221"/>
                  </a:cubicBezTo>
                  <a:cubicBezTo>
                    <a:pt x="2908" y="99"/>
                    <a:pt x="2809" y="0"/>
                    <a:pt x="2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4"/>
            <p:cNvSpPr/>
            <p:nvPr/>
          </p:nvSpPr>
          <p:spPr>
            <a:xfrm>
              <a:off x="3539995" y="1327994"/>
              <a:ext cx="63558" cy="10049"/>
            </a:xfrm>
            <a:custGeom>
              <a:avLst/>
              <a:gdLst/>
              <a:ahLst/>
              <a:cxnLst/>
              <a:rect l="l" t="t" r="r" b="b"/>
              <a:pathLst>
                <a:path w="2764" h="437" extrusionOk="0">
                  <a:moveTo>
                    <a:pt x="222" y="0"/>
                  </a:moveTo>
                  <a:cubicBezTo>
                    <a:pt x="100" y="0"/>
                    <a:pt x="1" y="99"/>
                    <a:pt x="1" y="221"/>
                  </a:cubicBezTo>
                  <a:cubicBezTo>
                    <a:pt x="1" y="343"/>
                    <a:pt x="100" y="436"/>
                    <a:pt x="222" y="436"/>
                  </a:cubicBezTo>
                  <a:lnTo>
                    <a:pt x="2548" y="436"/>
                  </a:lnTo>
                  <a:cubicBezTo>
                    <a:pt x="2670" y="436"/>
                    <a:pt x="2763" y="343"/>
                    <a:pt x="2763" y="221"/>
                  </a:cubicBezTo>
                  <a:cubicBezTo>
                    <a:pt x="2763" y="99"/>
                    <a:pt x="2670" y="0"/>
                    <a:pt x="2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Noto Sans SC Black" panose="020B0200000000000000" pitchFamily="34" charset="-128"/>
                <a:ea typeface="Noto Sans SC Black" panose="020B0200000000000000" pitchFamily="34" charset="-128"/>
              </a:rPr>
              <a:t>Как мы пришли к идее</a:t>
            </a:r>
            <a:endParaRPr dirty="0">
              <a:latin typeface="Noto Sans SC Black" panose="020B0200000000000000" pitchFamily="34" charset="-128"/>
              <a:ea typeface="Noto Sans SC Black" panose="020B0200000000000000" pitchFamily="34" charset="-128"/>
            </a:endParaRPr>
          </a:p>
        </p:txBody>
      </p:sp>
      <p:sp>
        <p:nvSpPr>
          <p:cNvPr id="1053" name="Google Shape;1053;p42"/>
          <p:cNvSpPr/>
          <p:nvPr/>
        </p:nvSpPr>
        <p:spPr>
          <a:xfrm>
            <a:off x="568625" y="37446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4" name="Google Shape;1054;p42"/>
          <p:cNvGrpSpPr/>
          <p:nvPr/>
        </p:nvGrpSpPr>
        <p:grpSpPr>
          <a:xfrm>
            <a:off x="1127880" y="4474905"/>
            <a:ext cx="1184014" cy="258193"/>
            <a:chOff x="3734768" y="858742"/>
            <a:chExt cx="1184014" cy="258193"/>
          </a:xfrm>
        </p:grpSpPr>
        <p:grpSp>
          <p:nvGrpSpPr>
            <p:cNvPr id="1055" name="Google Shape;1055;p42"/>
            <p:cNvGrpSpPr/>
            <p:nvPr/>
          </p:nvGrpSpPr>
          <p:grpSpPr>
            <a:xfrm>
              <a:off x="3734768" y="858742"/>
              <a:ext cx="1184014" cy="258193"/>
              <a:chOff x="4002795" y="1877329"/>
              <a:chExt cx="345546" cy="75352"/>
            </a:xfrm>
          </p:grpSpPr>
          <p:sp>
            <p:nvSpPr>
              <p:cNvPr id="1056" name="Google Shape;1056;p42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2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2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2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2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2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2" name="Google Shape;1062;p42"/>
            <p:cNvGrpSpPr/>
            <p:nvPr/>
          </p:nvGrpSpPr>
          <p:grpSpPr>
            <a:xfrm>
              <a:off x="3990034" y="875479"/>
              <a:ext cx="568881" cy="224795"/>
              <a:chOff x="300879" y="4170864"/>
              <a:chExt cx="505357" cy="199693"/>
            </a:xfrm>
          </p:grpSpPr>
          <p:sp>
            <p:nvSpPr>
              <p:cNvPr id="1063" name="Google Shape;1063;p42"/>
              <p:cNvSpPr/>
              <p:nvPr/>
            </p:nvSpPr>
            <p:spPr>
              <a:xfrm>
                <a:off x="518149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2"/>
              <p:cNvSpPr/>
              <p:nvPr/>
            </p:nvSpPr>
            <p:spPr>
              <a:xfrm>
                <a:off x="568021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2"/>
              <p:cNvSpPr/>
              <p:nvPr/>
            </p:nvSpPr>
            <p:spPr>
              <a:xfrm>
                <a:off x="623794" y="4170864"/>
                <a:ext cx="64811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2"/>
              <p:cNvSpPr/>
              <p:nvPr/>
            </p:nvSpPr>
            <p:spPr>
              <a:xfrm>
                <a:off x="725748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2"/>
              <p:cNvSpPr/>
              <p:nvPr/>
            </p:nvSpPr>
            <p:spPr>
              <a:xfrm>
                <a:off x="765940" y="4175493"/>
                <a:ext cx="40296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2"/>
              <p:cNvSpPr/>
              <p:nvPr/>
            </p:nvSpPr>
            <p:spPr>
              <a:xfrm>
                <a:off x="419141" y="4170864"/>
                <a:ext cx="64916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2"/>
              <p:cNvSpPr/>
              <p:nvPr/>
            </p:nvSpPr>
            <p:spPr>
              <a:xfrm>
                <a:off x="350751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2"/>
              <p:cNvSpPr/>
              <p:nvPr/>
            </p:nvSpPr>
            <p:spPr>
              <a:xfrm>
                <a:off x="300879" y="4175493"/>
                <a:ext cx="41033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235897" y="1504582"/>
            <a:ext cx="24300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383838"/>
                </a:solidFill>
                <a:latin typeface="Noto Sans SC" panose="020B0200000000000000" pitchFamily="34" charset="-128"/>
                <a:ea typeface="Noto Sans SC" panose="020B0200000000000000" pitchFamily="34" charset="-128"/>
              </a:rPr>
              <a:t>Объём и </a:t>
            </a:r>
            <a:r>
              <a:rPr lang="ru-RU" sz="2000" b="1" dirty="0" smtClean="0">
                <a:solidFill>
                  <a:srgbClr val="383838"/>
                </a:solidFill>
                <a:latin typeface="Noto Sans SC" panose="020B0200000000000000" pitchFamily="34" charset="-128"/>
                <a:ea typeface="Noto Sans SC" panose="020B0200000000000000" pitchFamily="34" charset="-128"/>
              </a:rPr>
              <a:t>сложность</a:t>
            </a:r>
          </a:p>
          <a:p>
            <a:endParaRPr lang="ru-RU" sz="2000" dirty="0" smtClean="0">
              <a:latin typeface="Noto Sans SC" panose="020B0200000000000000" pitchFamily="34" charset="-128"/>
              <a:ea typeface="Noto Sans SC" panose="020B0200000000000000" pitchFamily="34" charset="-128"/>
            </a:endParaRPr>
          </a:p>
          <a:p>
            <a:r>
              <a:rPr lang="ru-RU" dirty="0" smtClean="0">
                <a:latin typeface="Noto Sans SC" panose="020B0200000000000000" pitchFamily="34" charset="-128"/>
                <a:ea typeface="Noto Sans SC" panose="020B0200000000000000" pitchFamily="34" charset="-128"/>
              </a:rPr>
              <a:t>Мировая литература огромна, и даже исследователю трудно охватить все связи, аллюзии и скрытые паттерны в текстах.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7627" y="1504582"/>
            <a:ext cx="27225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rgbClr val="383838"/>
                </a:solidFill>
                <a:latin typeface="Noto Sans SC" panose="020B0200000000000000" pitchFamily="34" charset="-128"/>
                <a:ea typeface="Noto Sans SC" panose="020B0200000000000000" pitchFamily="34" charset="-128"/>
              </a:rPr>
              <a:t>Субъективность </a:t>
            </a:r>
            <a:r>
              <a:rPr lang="ru-RU" sz="2000" b="1" dirty="0" smtClean="0">
                <a:solidFill>
                  <a:srgbClr val="383838"/>
                </a:solidFill>
                <a:latin typeface="Noto Sans SC" panose="020B0200000000000000" pitchFamily="34" charset="-128"/>
                <a:ea typeface="Noto Sans SC" panose="020B0200000000000000" pitchFamily="34" charset="-128"/>
              </a:rPr>
              <a:t>восприятия</a:t>
            </a:r>
          </a:p>
          <a:p>
            <a:pPr algn="r"/>
            <a:endParaRPr lang="ru-RU" sz="2000" dirty="0" smtClean="0">
              <a:solidFill>
                <a:srgbClr val="383838"/>
              </a:solidFill>
              <a:latin typeface="Noto Sans SC" panose="020B0200000000000000" pitchFamily="34" charset="-128"/>
              <a:ea typeface="Noto Sans SC" panose="020B0200000000000000" pitchFamily="34" charset="-128"/>
            </a:endParaRPr>
          </a:p>
          <a:p>
            <a:pPr algn="r"/>
            <a:r>
              <a:rPr lang="ru-RU" dirty="0" smtClean="0">
                <a:latin typeface="Noto Sans SC" panose="020B0200000000000000" pitchFamily="34" charset="-128"/>
                <a:ea typeface="Noto Sans SC" panose="020B0200000000000000" pitchFamily="34" charset="-128"/>
              </a:rPr>
              <a:t>Каждый читатель видит в произведении что-то своё, но мы хотели найти способ выявлять объективные структурные и стилистические элементы.</a:t>
            </a:r>
            <a:endParaRPr lang="ru-RU" dirty="0">
              <a:latin typeface="Noto Sans SC" panose="020B0200000000000000" pitchFamily="34" charset="-128"/>
              <a:ea typeface="Noto Sans SC" panose="020B02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Noto Sans SC Black" panose="020B0200000000000000" pitchFamily="34" charset="-128"/>
                <a:ea typeface="Noto Sans SC Black" panose="020B0200000000000000" pitchFamily="34" charset="-128"/>
              </a:rPr>
              <a:t>Какие языки программирования мы использовали</a:t>
            </a:r>
            <a:endParaRPr dirty="0">
              <a:latin typeface="Noto Sans SC Black" panose="020B0200000000000000" pitchFamily="34" charset="-128"/>
              <a:ea typeface="Noto Sans SC Black" panose="020B0200000000000000" pitchFamily="34" charset="-128"/>
            </a:endParaRPr>
          </a:p>
        </p:txBody>
      </p:sp>
      <p:sp>
        <p:nvSpPr>
          <p:cNvPr id="1341" name="Google Shape;1341;p45"/>
          <p:cNvSpPr txBox="1">
            <a:spLocks noGrp="1"/>
          </p:cNvSpPr>
          <p:nvPr>
            <p:ph type="subTitle" idx="1"/>
          </p:nvPr>
        </p:nvSpPr>
        <p:spPr>
          <a:xfrm>
            <a:off x="1467781" y="2631149"/>
            <a:ext cx="2255318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Noto Sans SC" panose="020B0200000000000000" pitchFamily="34" charset="-128"/>
                <a:ea typeface="Noto Sans SC" panose="020B0200000000000000" pitchFamily="34" charset="-128"/>
              </a:rPr>
              <a:t>для всей логики, работы с ИИ-моделями и обработки данных</a:t>
            </a:r>
            <a:endParaRPr dirty="0">
              <a:latin typeface="Noto Sans SC" panose="020B0200000000000000" pitchFamily="34" charset="-128"/>
              <a:ea typeface="Noto Sans SC" panose="020B0200000000000000" pitchFamily="34" charset="-128"/>
            </a:endParaRPr>
          </a:p>
        </p:txBody>
      </p:sp>
      <p:sp>
        <p:nvSpPr>
          <p:cNvPr id="1342" name="Google Shape;1342;p45"/>
          <p:cNvSpPr txBox="1">
            <a:spLocks noGrp="1"/>
          </p:cNvSpPr>
          <p:nvPr>
            <p:ph type="subTitle" idx="2"/>
          </p:nvPr>
        </p:nvSpPr>
        <p:spPr>
          <a:xfrm>
            <a:off x="4777372" y="2631149"/>
            <a:ext cx="2727199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Noto Sans SC" panose="020B0200000000000000" pitchFamily="34" charset="-128"/>
                <a:ea typeface="Noto Sans SC" panose="020B0200000000000000" pitchFamily="34" charset="-128"/>
              </a:rPr>
              <a:t>для форматирования и визуального представления результатов анализа</a:t>
            </a:r>
            <a:endParaRPr dirty="0">
              <a:latin typeface="Noto Sans SC" panose="020B0200000000000000" pitchFamily="34" charset="-128"/>
              <a:ea typeface="Noto Sans SC" panose="020B0200000000000000" pitchFamily="34" charset="-128"/>
            </a:endParaRPr>
          </a:p>
        </p:txBody>
      </p:sp>
      <p:sp>
        <p:nvSpPr>
          <p:cNvPr id="1344" name="Google Shape;1344;p45"/>
          <p:cNvSpPr txBox="1">
            <a:spLocks noGrp="1"/>
          </p:cNvSpPr>
          <p:nvPr>
            <p:ph type="subTitle" idx="4"/>
          </p:nvPr>
        </p:nvSpPr>
        <p:spPr>
          <a:xfrm>
            <a:off x="1507790" y="2156897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Python</a:t>
            </a:r>
            <a:endParaRPr dirty="0"/>
          </a:p>
        </p:txBody>
      </p:sp>
      <p:sp>
        <p:nvSpPr>
          <p:cNvPr id="1345" name="Google Shape;1345;p45"/>
          <p:cNvSpPr txBox="1">
            <a:spLocks noGrp="1"/>
          </p:cNvSpPr>
          <p:nvPr>
            <p:ph type="subTitle" idx="5"/>
          </p:nvPr>
        </p:nvSpPr>
        <p:spPr>
          <a:xfrm>
            <a:off x="5053322" y="2156897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CSS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>
                <a:latin typeface="Noto Sans SC Black" panose="020B0200000000000000" pitchFamily="34" charset="-128"/>
                <a:ea typeface="Noto Sans SC Black" panose="020B0200000000000000" pitchFamily="34" charset="-128"/>
              </a:rPr>
              <a:t>Технологический стек проекта</a:t>
            </a:r>
            <a:endParaRPr dirty="0">
              <a:latin typeface="Noto Sans SC Black" panose="020B0200000000000000" pitchFamily="34" charset="-128"/>
              <a:ea typeface="Noto Sans SC Black" panose="020B0200000000000000" pitchFamily="34" charset="-128"/>
            </a:endParaRPr>
          </a:p>
        </p:txBody>
      </p:sp>
      <p:sp>
        <p:nvSpPr>
          <p:cNvPr id="1076" name="Google Shape;1076;p43"/>
          <p:cNvSpPr txBox="1">
            <a:spLocks noGrp="1"/>
          </p:cNvSpPr>
          <p:nvPr>
            <p:ph type="subTitle" idx="1"/>
          </p:nvPr>
        </p:nvSpPr>
        <p:spPr>
          <a:xfrm>
            <a:off x="720000" y="1323695"/>
            <a:ext cx="3807189" cy="2739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ru-RU" sz="1600" dirty="0">
                <a:latin typeface="Noto Sans SC" panose="020B0200000000000000" pitchFamily="34" charset="-128"/>
                <a:ea typeface="Noto Sans SC" panose="020B0200000000000000" pitchFamily="34" charset="-128"/>
              </a:rPr>
              <a:t>Мы вручную интегрировали ключевые инструменты для максимальной эффективности:</a:t>
            </a:r>
            <a:endParaRPr sz="1600" dirty="0" smtClean="0">
              <a:latin typeface="Noto Sans SC" panose="020B0200000000000000" pitchFamily="34" charset="-128"/>
              <a:ea typeface="Noto Sans SC" panose="020B0200000000000000" pitchFamily="34" charset="-128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>
                <a:latin typeface="Noto Sans SC" panose="020B0200000000000000" pitchFamily="34" charset="-128"/>
                <a:ea typeface="Noto Sans SC" panose="020B0200000000000000" pitchFamily="34" charset="-128"/>
              </a:rPr>
              <a:t>Open AI</a:t>
            </a:r>
            <a:endParaRPr dirty="0" smtClean="0">
              <a:latin typeface="Noto Sans SC" panose="020B0200000000000000" pitchFamily="34" charset="-128"/>
              <a:ea typeface="Noto Sans SC" panose="020B0200000000000000" pitchFamily="34" charset="-128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>
                <a:latin typeface="Noto Sans SC" panose="020B0200000000000000" pitchFamily="34" charset="-128"/>
                <a:ea typeface="Noto Sans SC" panose="020B0200000000000000" pitchFamily="34" charset="-128"/>
              </a:rPr>
              <a:t>Hugging Face</a:t>
            </a:r>
            <a:endParaRPr dirty="0">
              <a:latin typeface="Noto Sans SC" panose="020B0200000000000000" pitchFamily="34" charset="-128"/>
              <a:ea typeface="Noto Sans SC" panose="020B0200000000000000" pitchFamily="34" charset="-128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>
                <a:latin typeface="Noto Sans SC" panose="020B0200000000000000" pitchFamily="34" charset="-128"/>
                <a:ea typeface="Noto Sans SC" panose="020B0200000000000000" pitchFamily="34" charset="-128"/>
              </a:rPr>
              <a:t>Telegram API</a:t>
            </a:r>
            <a:endParaRPr dirty="0">
              <a:latin typeface="Noto Sans SC" panose="020B0200000000000000" pitchFamily="34" charset="-128"/>
              <a:ea typeface="Noto Sans SC" panose="020B0200000000000000" pitchFamily="34" charset="-128"/>
            </a:endParaRPr>
          </a:p>
          <a:p>
            <a:pPr marL="0" lvl="0" indent="0">
              <a:spcBef>
                <a:spcPts val="1000"/>
              </a:spcBef>
              <a:buNone/>
            </a:pPr>
            <a:r>
              <a:rPr lang="ru-RU" dirty="0">
                <a:latin typeface="Noto Sans SC" panose="020B0200000000000000" pitchFamily="34" charset="-128"/>
                <a:ea typeface="Noto Sans SC" panose="020B0200000000000000" pitchFamily="34" charset="-128"/>
              </a:rPr>
              <a:t>Интерфейс был спроектирован в </a:t>
            </a:r>
            <a:r>
              <a:rPr lang="ru-RU" b="1" dirty="0" err="1">
                <a:latin typeface="Noto Sans SC" panose="020B0200000000000000" pitchFamily="34" charset="-128"/>
                <a:ea typeface="Noto Sans SC" panose="020B0200000000000000" pitchFamily="34" charset="-128"/>
              </a:rPr>
              <a:t>Figma</a:t>
            </a:r>
            <a:r>
              <a:rPr lang="ru-RU" dirty="0">
                <a:latin typeface="Noto Sans SC" panose="020B0200000000000000" pitchFamily="34" charset="-128"/>
                <a:ea typeface="Noto Sans SC" panose="020B0200000000000000" pitchFamily="34" charset="-128"/>
              </a:rPr>
              <a:t>, что позволило создать интуитивный и продуманный дизайн.</a:t>
            </a:r>
            <a:endParaRPr dirty="0">
              <a:latin typeface="Noto Sans SC" panose="020B0200000000000000" pitchFamily="34" charset="-128"/>
              <a:ea typeface="Noto Sans SC" panose="020B0200000000000000" pitchFamily="34" charset="-128"/>
            </a:endParaRPr>
          </a:p>
        </p:txBody>
      </p:sp>
      <p:grpSp>
        <p:nvGrpSpPr>
          <p:cNvPr id="1077" name="Google Shape;1077;p43"/>
          <p:cNvGrpSpPr/>
          <p:nvPr/>
        </p:nvGrpSpPr>
        <p:grpSpPr>
          <a:xfrm flipH="1">
            <a:off x="4954245" y="1281808"/>
            <a:ext cx="3843891" cy="3185759"/>
            <a:chOff x="5893995" y="1281808"/>
            <a:chExt cx="3843891" cy="3185759"/>
          </a:xfrm>
        </p:grpSpPr>
        <p:grpSp>
          <p:nvGrpSpPr>
            <p:cNvPr id="1078" name="Google Shape;1078;p43"/>
            <p:cNvGrpSpPr/>
            <p:nvPr/>
          </p:nvGrpSpPr>
          <p:grpSpPr>
            <a:xfrm>
              <a:off x="6033386" y="1281808"/>
              <a:ext cx="3704499" cy="3168582"/>
              <a:chOff x="2836393" y="291825"/>
              <a:chExt cx="1571968" cy="1344557"/>
            </a:xfrm>
          </p:grpSpPr>
          <p:sp>
            <p:nvSpPr>
              <p:cNvPr id="1079" name="Google Shape;1079;p43"/>
              <p:cNvSpPr/>
              <p:nvPr/>
            </p:nvSpPr>
            <p:spPr>
              <a:xfrm>
                <a:off x="2836393" y="291825"/>
                <a:ext cx="1440288" cy="1187101"/>
              </a:xfrm>
              <a:custGeom>
                <a:avLst/>
                <a:gdLst/>
                <a:ahLst/>
                <a:cxnLst/>
                <a:rect l="l" t="t" r="r" b="b"/>
                <a:pathLst>
                  <a:path w="42568" h="35085" extrusionOk="0">
                    <a:moveTo>
                      <a:pt x="28184" y="1"/>
                    </a:moveTo>
                    <a:cubicBezTo>
                      <a:pt x="27147" y="1"/>
                      <a:pt x="26108" y="74"/>
                      <a:pt x="25087" y="208"/>
                    </a:cubicBezTo>
                    <a:cubicBezTo>
                      <a:pt x="23049" y="477"/>
                      <a:pt x="21019" y="979"/>
                      <a:pt x="19130" y="1771"/>
                    </a:cubicBezTo>
                    <a:cubicBezTo>
                      <a:pt x="14857" y="3603"/>
                      <a:pt x="12530" y="8343"/>
                      <a:pt x="9049" y="11237"/>
                    </a:cubicBezTo>
                    <a:cubicBezTo>
                      <a:pt x="6750" y="13118"/>
                      <a:pt x="3920" y="13918"/>
                      <a:pt x="2357" y="16514"/>
                    </a:cubicBezTo>
                    <a:cubicBezTo>
                      <a:pt x="616" y="19344"/>
                      <a:pt x="1" y="22527"/>
                      <a:pt x="1182" y="25739"/>
                    </a:cubicBezTo>
                    <a:cubicBezTo>
                      <a:pt x="1239" y="25824"/>
                      <a:pt x="1267" y="25944"/>
                      <a:pt x="1296" y="26065"/>
                    </a:cubicBezTo>
                    <a:cubicBezTo>
                      <a:pt x="2654" y="29276"/>
                      <a:pt x="5484" y="31752"/>
                      <a:pt x="8695" y="33167"/>
                    </a:cubicBezTo>
                    <a:cubicBezTo>
                      <a:pt x="11999" y="34639"/>
                      <a:pt x="15685" y="35049"/>
                      <a:pt x="19279" y="35084"/>
                    </a:cubicBezTo>
                    <a:cubicBezTo>
                      <a:pt x="22519" y="35084"/>
                      <a:pt x="25822" y="34759"/>
                      <a:pt x="28624" y="33167"/>
                    </a:cubicBezTo>
                    <a:cubicBezTo>
                      <a:pt x="31807" y="31335"/>
                      <a:pt x="32097" y="28951"/>
                      <a:pt x="33307" y="25916"/>
                    </a:cubicBezTo>
                    <a:cubicBezTo>
                      <a:pt x="34340" y="23320"/>
                      <a:pt x="36936" y="21403"/>
                      <a:pt x="38641" y="19280"/>
                    </a:cubicBezTo>
                    <a:cubicBezTo>
                      <a:pt x="41032" y="16337"/>
                      <a:pt x="42567" y="12411"/>
                      <a:pt x="41683" y="8697"/>
                    </a:cubicBezTo>
                    <a:cubicBezTo>
                      <a:pt x="40884" y="5400"/>
                      <a:pt x="38231" y="2719"/>
                      <a:pt x="35104" y="1333"/>
                    </a:cubicBezTo>
                    <a:cubicBezTo>
                      <a:pt x="32933" y="387"/>
                      <a:pt x="30559" y="1"/>
                      <a:pt x="28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3"/>
              <p:cNvSpPr/>
              <p:nvPr/>
            </p:nvSpPr>
            <p:spPr>
              <a:xfrm>
                <a:off x="3954498" y="1210230"/>
                <a:ext cx="453863" cy="426152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12595" extrusionOk="0">
                    <a:moveTo>
                      <a:pt x="6393" y="1"/>
                    </a:moveTo>
                    <a:cubicBezTo>
                      <a:pt x="6010" y="1"/>
                      <a:pt x="5626" y="38"/>
                      <a:pt x="5242" y="124"/>
                    </a:cubicBezTo>
                    <a:cubicBezTo>
                      <a:pt x="2766" y="598"/>
                      <a:pt x="354" y="2515"/>
                      <a:pt x="177" y="5048"/>
                    </a:cubicBezTo>
                    <a:cubicBezTo>
                      <a:pt x="0" y="7821"/>
                      <a:pt x="3063" y="10064"/>
                      <a:pt x="5129" y="11330"/>
                    </a:cubicBezTo>
                    <a:cubicBezTo>
                      <a:pt x="6309" y="12076"/>
                      <a:pt x="7558" y="12595"/>
                      <a:pt x="8729" y="12595"/>
                    </a:cubicBezTo>
                    <a:cubicBezTo>
                      <a:pt x="9868" y="12595"/>
                      <a:pt x="10932" y="12105"/>
                      <a:pt x="11786" y="10856"/>
                    </a:cubicBezTo>
                    <a:cubicBezTo>
                      <a:pt x="13144" y="8854"/>
                      <a:pt x="13413" y="6137"/>
                      <a:pt x="12409" y="3959"/>
                    </a:cubicBezTo>
                    <a:cubicBezTo>
                      <a:pt x="11404" y="1751"/>
                      <a:pt x="9169" y="160"/>
                      <a:pt x="6749" y="11"/>
                    </a:cubicBezTo>
                    <a:cubicBezTo>
                      <a:pt x="6631" y="4"/>
                      <a:pt x="6512" y="1"/>
                      <a:pt x="6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1" name="Google Shape;1081;p43"/>
            <p:cNvGrpSpPr/>
            <p:nvPr/>
          </p:nvGrpSpPr>
          <p:grpSpPr>
            <a:xfrm>
              <a:off x="5893995" y="1464670"/>
              <a:ext cx="3539582" cy="2852211"/>
              <a:chOff x="2823538" y="2323833"/>
              <a:chExt cx="1501987" cy="1210307"/>
            </a:xfrm>
          </p:grpSpPr>
          <p:grpSp>
            <p:nvGrpSpPr>
              <p:cNvPr id="1082" name="Google Shape;1082;p43"/>
              <p:cNvGrpSpPr/>
              <p:nvPr/>
            </p:nvGrpSpPr>
            <p:grpSpPr>
              <a:xfrm>
                <a:off x="3030874" y="3205941"/>
                <a:ext cx="1190857" cy="328200"/>
                <a:chOff x="2909174" y="3294041"/>
                <a:chExt cx="1190857" cy="328200"/>
              </a:xfrm>
            </p:grpSpPr>
            <p:sp>
              <p:nvSpPr>
                <p:cNvPr id="1083" name="Google Shape;1083;p43"/>
                <p:cNvSpPr/>
                <p:nvPr/>
              </p:nvSpPr>
              <p:spPr>
                <a:xfrm>
                  <a:off x="2909174" y="3294041"/>
                  <a:ext cx="1190857" cy="29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96" h="885" extrusionOk="0">
                      <a:moveTo>
                        <a:pt x="1" y="0"/>
                      </a:moveTo>
                      <a:lnTo>
                        <a:pt x="1" y="885"/>
                      </a:lnTo>
                      <a:lnTo>
                        <a:pt x="35195" y="885"/>
                      </a:lnTo>
                      <a:lnTo>
                        <a:pt x="351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43"/>
                <p:cNvSpPr/>
                <p:nvPr/>
              </p:nvSpPr>
              <p:spPr>
                <a:xfrm>
                  <a:off x="2909174" y="3379747"/>
                  <a:ext cx="1190857" cy="29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96" h="885" extrusionOk="0">
                      <a:moveTo>
                        <a:pt x="1" y="0"/>
                      </a:moveTo>
                      <a:lnTo>
                        <a:pt x="1" y="884"/>
                      </a:lnTo>
                      <a:lnTo>
                        <a:pt x="35195" y="884"/>
                      </a:lnTo>
                      <a:lnTo>
                        <a:pt x="351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43"/>
                <p:cNvSpPr/>
                <p:nvPr/>
              </p:nvSpPr>
              <p:spPr>
                <a:xfrm>
                  <a:off x="2976913" y="3304090"/>
                  <a:ext cx="18000" cy="318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9403" extrusionOk="0">
                      <a:moveTo>
                        <a:pt x="1" y="1"/>
                      </a:moveTo>
                      <a:lnTo>
                        <a:pt x="1" y="9402"/>
                      </a:lnTo>
                      <a:lnTo>
                        <a:pt x="531" y="9402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43"/>
                <p:cNvSpPr/>
                <p:nvPr/>
              </p:nvSpPr>
              <p:spPr>
                <a:xfrm>
                  <a:off x="4013372" y="3304090"/>
                  <a:ext cx="16782" cy="318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" h="9403" extrusionOk="0">
                      <a:moveTo>
                        <a:pt x="1" y="1"/>
                      </a:moveTo>
                      <a:lnTo>
                        <a:pt x="1" y="9402"/>
                      </a:lnTo>
                      <a:lnTo>
                        <a:pt x="496" y="9402"/>
                      </a:lnTo>
                      <a:lnTo>
                        <a:pt x="49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7" name="Google Shape;1087;p43"/>
              <p:cNvGrpSpPr/>
              <p:nvPr/>
            </p:nvGrpSpPr>
            <p:grpSpPr>
              <a:xfrm>
                <a:off x="2823538" y="2688399"/>
                <a:ext cx="399059" cy="92676"/>
                <a:chOff x="2532175" y="2448349"/>
                <a:chExt cx="399059" cy="92676"/>
              </a:xfrm>
            </p:grpSpPr>
            <p:sp>
              <p:nvSpPr>
                <p:cNvPr id="1088" name="Google Shape;1088;p43"/>
                <p:cNvSpPr/>
                <p:nvPr/>
              </p:nvSpPr>
              <p:spPr>
                <a:xfrm>
                  <a:off x="2532175" y="2454338"/>
                  <a:ext cx="25884" cy="7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123" extrusionOk="0">
                      <a:moveTo>
                        <a:pt x="680" y="0"/>
                      </a:moveTo>
                      <a:cubicBezTo>
                        <a:pt x="446" y="0"/>
                        <a:pt x="234" y="206"/>
                        <a:pt x="234" y="439"/>
                      </a:cubicBezTo>
                      <a:lnTo>
                        <a:pt x="234" y="708"/>
                      </a:lnTo>
                      <a:cubicBezTo>
                        <a:pt x="234" y="793"/>
                        <a:pt x="206" y="885"/>
                        <a:pt x="149" y="941"/>
                      </a:cubicBezTo>
                      <a:lnTo>
                        <a:pt x="29" y="1062"/>
                      </a:lnTo>
                      <a:cubicBezTo>
                        <a:pt x="0" y="1062"/>
                        <a:pt x="0" y="1118"/>
                        <a:pt x="29" y="1118"/>
                      </a:cubicBezTo>
                      <a:lnTo>
                        <a:pt x="92" y="1203"/>
                      </a:lnTo>
                      <a:cubicBezTo>
                        <a:pt x="177" y="1267"/>
                        <a:pt x="206" y="1352"/>
                        <a:pt x="206" y="1444"/>
                      </a:cubicBezTo>
                      <a:lnTo>
                        <a:pt x="206" y="1677"/>
                      </a:lnTo>
                      <a:cubicBezTo>
                        <a:pt x="206" y="1911"/>
                        <a:pt x="382" y="2123"/>
                        <a:pt x="651" y="2123"/>
                      </a:cubicBezTo>
                      <a:lnTo>
                        <a:pt x="708" y="2123"/>
                      </a:lnTo>
                      <a:cubicBezTo>
                        <a:pt x="736" y="2123"/>
                        <a:pt x="764" y="2087"/>
                        <a:pt x="764" y="2059"/>
                      </a:cubicBezTo>
                      <a:cubicBezTo>
                        <a:pt x="764" y="2003"/>
                        <a:pt x="736" y="2003"/>
                        <a:pt x="708" y="2003"/>
                      </a:cubicBezTo>
                      <a:lnTo>
                        <a:pt x="651" y="2003"/>
                      </a:lnTo>
                      <a:cubicBezTo>
                        <a:pt x="474" y="2003"/>
                        <a:pt x="326" y="1854"/>
                        <a:pt x="326" y="1677"/>
                      </a:cubicBezTo>
                      <a:lnTo>
                        <a:pt x="326" y="1444"/>
                      </a:lnTo>
                      <a:cubicBezTo>
                        <a:pt x="326" y="1323"/>
                        <a:pt x="269" y="1203"/>
                        <a:pt x="177" y="1118"/>
                      </a:cubicBezTo>
                      <a:lnTo>
                        <a:pt x="149" y="1090"/>
                      </a:lnTo>
                      <a:lnTo>
                        <a:pt x="234" y="1026"/>
                      </a:lnTo>
                      <a:cubicBezTo>
                        <a:pt x="298" y="941"/>
                        <a:pt x="354" y="821"/>
                        <a:pt x="354" y="708"/>
                      </a:cubicBezTo>
                      <a:lnTo>
                        <a:pt x="354" y="439"/>
                      </a:lnTo>
                      <a:cubicBezTo>
                        <a:pt x="354" y="262"/>
                        <a:pt x="503" y="114"/>
                        <a:pt x="680" y="114"/>
                      </a:cubicBezTo>
                      <a:cubicBezTo>
                        <a:pt x="708" y="114"/>
                        <a:pt x="736" y="85"/>
                        <a:pt x="736" y="57"/>
                      </a:cubicBezTo>
                      <a:cubicBezTo>
                        <a:pt x="736" y="29"/>
                        <a:pt x="708" y="0"/>
                        <a:pt x="6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43"/>
                <p:cNvSpPr/>
                <p:nvPr/>
              </p:nvSpPr>
              <p:spPr>
                <a:xfrm>
                  <a:off x="2642987" y="2454338"/>
                  <a:ext cx="25884" cy="7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123" extrusionOk="0">
                      <a:moveTo>
                        <a:pt x="86" y="0"/>
                      </a:moveTo>
                      <a:cubicBezTo>
                        <a:pt x="57" y="0"/>
                        <a:pt x="29" y="29"/>
                        <a:pt x="29" y="57"/>
                      </a:cubicBezTo>
                      <a:cubicBezTo>
                        <a:pt x="29" y="85"/>
                        <a:pt x="57" y="114"/>
                        <a:pt x="86" y="114"/>
                      </a:cubicBezTo>
                      <a:cubicBezTo>
                        <a:pt x="263" y="114"/>
                        <a:pt x="411" y="262"/>
                        <a:pt x="411" y="439"/>
                      </a:cubicBezTo>
                      <a:lnTo>
                        <a:pt x="411" y="708"/>
                      </a:lnTo>
                      <a:cubicBezTo>
                        <a:pt x="411" y="821"/>
                        <a:pt x="468" y="941"/>
                        <a:pt x="531" y="1026"/>
                      </a:cubicBezTo>
                      <a:lnTo>
                        <a:pt x="616" y="1090"/>
                      </a:lnTo>
                      <a:lnTo>
                        <a:pt x="588" y="1118"/>
                      </a:lnTo>
                      <a:cubicBezTo>
                        <a:pt x="496" y="1203"/>
                        <a:pt x="439" y="1323"/>
                        <a:pt x="439" y="1444"/>
                      </a:cubicBezTo>
                      <a:lnTo>
                        <a:pt x="439" y="1677"/>
                      </a:lnTo>
                      <a:cubicBezTo>
                        <a:pt x="439" y="1854"/>
                        <a:pt x="291" y="2003"/>
                        <a:pt x="114" y="2003"/>
                      </a:cubicBezTo>
                      <a:lnTo>
                        <a:pt x="57" y="2003"/>
                      </a:lnTo>
                      <a:cubicBezTo>
                        <a:pt x="29" y="2003"/>
                        <a:pt x="1" y="2003"/>
                        <a:pt x="1" y="2059"/>
                      </a:cubicBezTo>
                      <a:cubicBezTo>
                        <a:pt x="1" y="2087"/>
                        <a:pt x="29" y="2123"/>
                        <a:pt x="57" y="2123"/>
                      </a:cubicBezTo>
                      <a:lnTo>
                        <a:pt x="114" y="2123"/>
                      </a:lnTo>
                      <a:cubicBezTo>
                        <a:pt x="355" y="2123"/>
                        <a:pt x="560" y="1911"/>
                        <a:pt x="560" y="1677"/>
                      </a:cubicBezTo>
                      <a:lnTo>
                        <a:pt x="560" y="1444"/>
                      </a:lnTo>
                      <a:cubicBezTo>
                        <a:pt x="560" y="1352"/>
                        <a:pt x="588" y="1267"/>
                        <a:pt x="645" y="1203"/>
                      </a:cubicBezTo>
                      <a:lnTo>
                        <a:pt x="737" y="1118"/>
                      </a:lnTo>
                      <a:cubicBezTo>
                        <a:pt x="737" y="1118"/>
                        <a:pt x="765" y="1118"/>
                        <a:pt x="765" y="1090"/>
                      </a:cubicBezTo>
                      <a:cubicBezTo>
                        <a:pt x="765" y="1062"/>
                        <a:pt x="737" y="1062"/>
                        <a:pt x="737" y="1062"/>
                      </a:cubicBezTo>
                      <a:lnTo>
                        <a:pt x="616" y="941"/>
                      </a:lnTo>
                      <a:cubicBezTo>
                        <a:pt x="560" y="885"/>
                        <a:pt x="531" y="793"/>
                        <a:pt x="531" y="708"/>
                      </a:cubicBezTo>
                      <a:lnTo>
                        <a:pt x="531" y="439"/>
                      </a:lnTo>
                      <a:cubicBezTo>
                        <a:pt x="531" y="206"/>
                        <a:pt x="319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43"/>
                <p:cNvSpPr/>
                <p:nvPr/>
              </p:nvSpPr>
              <p:spPr>
                <a:xfrm>
                  <a:off x="2567127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34" y="1"/>
                      </a:moveTo>
                      <a:cubicBezTo>
                        <a:pt x="205" y="1"/>
                        <a:pt x="177" y="1"/>
                        <a:pt x="149" y="29"/>
                      </a:cubicBezTo>
                      <a:lnTo>
                        <a:pt x="0" y="447"/>
                      </a:lnTo>
                      <a:cubicBezTo>
                        <a:pt x="0" y="475"/>
                        <a:pt x="0" y="531"/>
                        <a:pt x="29" y="531"/>
                      </a:cubicBezTo>
                      <a:lnTo>
                        <a:pt x="57" y="531"/>
                      </a:lnTo>
                      <a:cubicBezTo>
                        <a:pt x="85" y="531"/>
                        <a:pt x="85" y="531"/>
                        <a:pt x="121" y="503"/>
                      </a:cubicBezTo>
                      <a:lnTo>
                        <a:pt x="262" y="93"/>
                      </a:lnTo>
                      <a:cubicBezTo>
                        <a:pt x="297" y="57"/>
                        <a:pt x="262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43"/>
                <p:cNvSpPr/>
                <p:nvPr/>
              </p:nvSpPr>
              <p:spPr>
                <a:xfrm>
                  <a:off x="2829457" y="2523025"/>
                  <a:ext cx="9846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532" extrusionOk="0">
                      <a:moveTo>
                        <a:pt x="262" y="1"/>
                      </a:moveTo>
                      <a:cubicBezTo>
                        <a:pt x="234" y="1"/>
                        <a:pt x="206" y="1"/>
                        <a:pt x="178" y="29"/>
                      </a:cubicBezTo>
                      <a:lnTo>
                        <a:pt x="29" y="447"/>
                      </a:lnTo>
                      <a:cubicBezTo>
                        <a:pt x="1" y="475"/>
                        <a:pt x="29" y="531"/>
                        <a:pt x="57" y="531"/>
                      </a:cubicBezTo>
                      <a:lnTo>
                        <a:pt x="86" y="531"/>
                      </a:lnTo>
                      <a:cubicBezTo>
                        <a:pt x="86" y="531"/>
                        <a:pt x="114" y="531"/>
                        <a:pt x="149" y="503"/>
                      </a:cubicBezTo>
                      <a:lnTo>
                        <a:pt x="291" y="93"/>
                      </a:lnTo>
                      <a:cubicBezTo>
                        <a:pt x="291" y="57"/>
                        <a:pt x="291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1092;p43"/>
                <p:cNvSpPr/>
                <p:nvPr/>
              </p:nvSpPr>
              <p:spPr>
                <a:xfrm>
                  <a:off x="2887147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69" y="1"/>
                      </a:moveTo>
                      <a:cubicBezTo>
                        <a:pt x="241" y="1"/>
                        <a:pt x="213" y="1"/>
                        <a:pt x="178" y="29"/>
                      </a:cubicBezTo>
                      <a:lnTo>
                        <a:pt x="36" y="447"/>
                      </a:lnTo>
                      <a:cubicBezTo>
                        <a:pt x="1" y="475"/>
                        <a:pt x="36" y="531"/>
                        <a:pt x="64" y="531"/>
                      </a:cubicBezTo>
                      <a:lnTo>
                        <a:pt x="93" y="531"/>
                      </a:lnTo>
                      <a:cubicBezTo>
                        <a:pt x="93" y="531"/>
                        <a:pt x="121" y="531"/>
                        <a:pt x="121" y="503"/>
                      </a:cubicBezTo>
                      <a:lnTo>
                        <a:pt x="298" y="93"/>
                      </a:lnTo>
                      <a:cubicBezTo>
                        <a:pt x="298" y="57"/>
                        <a:pt x="298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1093;p43"/>
                <p:cNvSpPr/>
                <p:nvPr/>
              </p:nvSpPr>
              <p:spPr>
                <a:xfrm>
                  <a:off x="2897196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70" y="1"/>
                      </a:moveTo>
                      <a:cubicBezTo>
                        <a:pt x="234" y="1"/>
                        <a:pt x="178" y="1"/>
                        <a:pt x="178" y="29"/>
                      </a:cubicBezTo>
                      <a:lnTo>
                        <a:pt x="29" y="447"/>
                      </a:lnTo>
                      <a:cubicBezTo>
                        <a:pt x="1" y="475"/>
                        <a:pt x="29" y="531"/>
                        <a:pt x="57" y="531"/>
                      </a:cubicBezTo>
                      <a:cubicBezTo>
                        <a:pt x="93" y="531"/>
                        <a:pt x="121" y="531"/>
                        <a:pt x="121" y="503"/>
                      </a:cubicBezTo>
                      <a:lnTo>
                        <a:pt x="298" y="93"/>
                      </a:lnTo>
                      <a:cubicBezTo>
                        <a:pt x="298" y="57"/>
                        <a:pt x="298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43"/>
                <p:cNvSpPr/>
                <p:nvPr/>
              </p:nvSpPr>
              <p:spPr>
                <a:xfrm>
                  <a:off x="2591049" y="2470139"/>
                  <a:ext cx="3786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1126" extrusionOk="0">
                      <a:moveTo>
                        <a:pt x="1" y="0"/>
                      </a:moveTo>
                      <a:lnTo>
                        <a:pt x="1" y="1125"/>
                      </a:lnTo>
                      <a:lnTo>
                        <a:pt x="1118" y="1125"/>
                      </a:lnTo>
                      <a:lnTo>
                        <a:pt x="11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43"/>
                <p:cNvSpPr/>
                <p:nvPr/>
              </p:nvSpPr>
              <p:spPr>
                <a:xfrm>
                  <a:off x="2693741" y="2448349"/>
                  <a:ext cx="17019" cy="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590" extrusionOk="0">
                      <a:moveTo>
                        <a:pt x="475" y="1"/>
                      </a:moveTo>
                      <a:cubicBezTo>
                        <a:pt x="446" y="1"/>
                        <a:pt x="411" y="1"/>
                        <a:pt x="383" y="29"/>
                      </a:cubicBezTo>
                      <a:cubicBezTo>
                        <a:pt x="1" y="793"/>
                        <a:pt x="1" y="1769"/>
                        <a:pt x="383" y="2562"/>
                      </a:cubicBezTo>
                      <a:cubicBezTo>
                        <a:pt x="383" y="2590"/>
                        <a:pt x="411" y="2590"/>
                        <a:pt x="446" y="2590"/>
                      </a:cubicBezTo>
                      <a:lnTo>
                        <a:pt x="475" y="2590"/>
                      </a:lnTo>
                      <a:cubicBezTo>
                        <a:pt x="503" y="2562"/>
                        <a:pt x="503" y="2533"/>
                        <a:pt x="503" y="2505"/>
                      </a:cubicBezTo>
                      <a:cubicBezTo>
                        <a:pt x="121" y="1769"/>
                        <a:pt x="121" y="821"/>
                        <a:pt x="503" y="86"/>
                      </a:cubicBezTo>
                      <a:cubicBezTo>
                        <a:pt x="503" y="57"/>
                        <a:pt x="503" y="29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43"/>
                <p:cNvSpPr/>
                <p:nvPr/>
              </p:nvSpPr>
              <p:spPr>
                <a:xfrm>
                  <a:off x="2913234" y="2448349"/>
                  <a:ext cx="18000" cy="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2590" extrusionOk="0">
                      <a:moveTo>
                        <a:pt x="29" y="1"/>
                      </a:moveTo>
                      <a:cubicBezTo>
                        <a:pt x="1" y="29"/>
                        <a:pt x="1" y="57"/>
                        <a:pt x="29" y="86"/>
                      </a:cubicBezTo>
                      <a:cubicBezTo>
                        <a:pt x="411" y="821"/>
                        <a:pt x="411" y="1769"/>
                        <a:pt x="29" y="2505"/>
                      </a:cubicBezTo>
                      <a:cubicBezTo>
                        <a:pt x="29" y="2533"/>
                        <a:pt x="29" y="2562"/>
                        <a:pt x="57" y="2590"/>
                      </a:cubicBezTo>
                      <a:lnTo>
                        <a:pt x="86" y="2590"/>
                      </a:lnTo>
                      <a:cubicBezTo>
                        <a:pt x="114" y="2590"/>
                        <a:pt x="114" y="2590"/>
                        <a:pt x="149" y="2562"/>
                      </a:cubicBezTo>
                      <a:cubicBezTo>
                        <a:pt x="531" y="1769"/>
                        <a:pt x="531" y="793"/>
                        <a:pt x="114" y="29"/>
                      </a:cubicBezTo>
                      <a:cubicBezTo>
                        <a:pt x="114" y="1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43"/>
                <p:cNvSpPr/>
                <p:nvPr/>
              </p:nvSpPr>
              <p:spPr>
                <a:xfrm>
                  <a:off x="2777519" y="2480188"/>
                  <a:ext cx="51023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708" extrusionOk="0">
                      <a:moveTo>
                        <a:pt x="1" y="1"/>
                      </a:moveTo>
                      <a:lnTo>
                        <a:pt x="1" y="708"/>
                      </a:lnTo>
                      <a:lnTo>
                        <a:pt x="1507" y="708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098;p43"/>
                <p:cNvSpPr/>
                <p:nvPr/>
              </p:nvSpPr>
              <p:spPr>
                <a:xfrm>
                  <a:off x="2850300" y="2480188"/>
                  <a:ext cx="34985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708" extrusionOk="0">
                      <a:moveTo>
                        <a:pt x="0" y="1"/>
                      </a:moveTo>
                      <a:lnTo>
                        <a:pt x="0" y="708"/>
                      </a:lnTo>
                      <a:lnTo>
                        <a:pt x="1033" y="70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099;p43"/>
                <p:cNvSpPr/>
                <p:nvPr/>
              </p:nvSpPr>
              <p:spPr>
                <a:xfrm>
                  <a:off x="2880210" y="2479241"/>
                  <a:ext cx="34985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114" extrusionOk="0">
                      <a:moveTo>
                        <a:pt x="64" y="0"/>
                      </a:moveTo>
                      <a:cubicBezTo>
                        <a:pt x="29" y="0"/>
                        <a:pt x="1" y="29"/>
                        <a:pt x="1" y="57"/>
                      </a:cubicBezTo>
                      <a:cubicBezTo>
                        <a:pt x="1" y="85"/>
                        <a:pt x="29" y="113"/>
                        <a:pt x="64" y="113"/>
                      </a:cubicBezTo>
                      <a:lnTo>
                        <a:pt x="977" y="113"/>
                      </a:lnTo>
                      <a:cubicBezTo>
                        <a:pt x="1033" y="113"/>
                        <a:pt x="1033" y="85"/>
                        <a:pt x="1033" y="57"/>
                      </a:cubicBezTo>
                      <a:cubicBezTo>
                        <a:pt x="1033" y="29"/>
                        <a:pt x="1033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100;p43"/>
                <p:cNvSpPr/>
                <p:nvPr/>
              </p:nvSpPr>
              <p:spPr>
                <a:xfrm>
                  <a:off x="2894320" y="2490238"/>
                  <a:ext cx="2087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14" extrusionOk="0">
                      <a:moveTo>
                        <a:pt x="57" y="1"/>
                      </a:moveTo>
                      <a:cubicBezTo>
                        <a:pt x="29" y="1"/>
                        <a:pt x="1" y="29"/>
                        <a:pt x="1" y="57"/>
                      </a:cubicBezTo>
                      <a:cubicBezTo>
                        <a:pt x="1" y="114"/>
                        <a:pt x="29" y="114"/>
                        <a:pt x="57" y="114"/>
                      </a:cubicBezTo>
                      <a:lnTo>
                        <a:pt x="560" y="114"/>
                      </a:lnTo>
                      <a:cubicBezTo>
                        <a:pt x="616" y="114"/>
                        <a:pt x="616" y="114"/>
                        <a:pt x="616" y="57"/>
                      </a:cubicBezTo>
                      <a:cubicBezTo>
                        <a:pt x="616" y="29"/>
                        <a:pt x="616" y="1"/>
                        <a:pt x="5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43"/>
                <p:cNvSpPr/>
                <p:nvPr/>
              </p:nvSpPr>
              <p:spPr>
                <a:xfrm>
                  <a:off x="2752615" y="2459109"/>
                  <a:ext cx="4128" cy="74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2216" extrusionOk="0">
                      <a:moveTo>
                        <a:pt x="57" y="1"/>
                      </a:moveTo>
                      <a:cubicBezTo>
                        <a:pt x="29" y="1"/>
                        <a:pt x="1" y="36"/>
                        <a:pt x="1" y="65"/>
                      </a:cubicBezTo>
                      <a:lnTo>
                        <a:pt x="1" y="2159"/>
                      </a:lnTo>
                      <a:cubicBezTo>
                        <a:pt x="1" y="2187"/>
                        <a:pt x="29" y="2215"/>
                        <a:pt x="57" y="2215"/>
                      </a:cubicBezTo>
                      <a:cubicBezTo>
                        <a:pt x="86" y="2215"/>
                        <a:pt x="121" y="2187"/>
                        <a:pt x="121" y="2159"/>
                      </a:cubicBezTo>
                      <a:lnTo>
                        <a:pt x="121" y="65"/>
                      </a:lnTo>
                      <a:cubicBezTo>
                        <a:pt x="121" y="36"/>
                        <a:pt x="86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2" name="Google Shape;1102;p43"/>
              <p:cNvGrpSpPr/>
              <p:nvPr/>
            </p:nvGrpSpPr>
            <p:grpSpPr>
              <a:xfrm>
                <a:off x="3309241" y="2588583"/>
                <a:ext cx="800705" cy="591511"/>
                <a:chOff x="3187541" y="2348533"/>
                <a:chExt cx="800705" cy="591511"/>
              </a:xfrm>
            </p:grpSpPr>
            <p:sp>
              <p:nvSpPr>
                <p:cNvPr id="1103" name="Google Shape;1103;p43"/>
                <p:cNvSpPr/>
                <p:nvPr/>
              </p:nvSpPr>
              <p:spPr>
                <a:xfrm>
                  <a:off x="3546607" y="2660533"/>
                  <a:ext cx="83809" cy="279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8261" extrusionOk="0">
                      <a:moveTo>
                        <a:pt x="797" y="0"/>
                      </a:moveTo>
                      <a:cubicBezTo>
                        <a:pt x="634" y="0"/>
                        <a:pt x="465" y="114"/>
                        <a:pt x="439" y="273"/>
                      </a:cubicBezTo>
                      <a:cubicBezTo>
                        <a:pt x="234" y="1094"/>
                        <a:pt x="1" y="2127"/>
                        <a:pt x="354" y="3103"/>
                      </a:cubicBezTo>
                      <a:cubicBezTo>
                        <a:pt x="467" y="3422"/>
                        <a:pt x="673" y="3719"/>
                        <a:pt x="849" y="3987"/>
                      </a:cubicBezTo>
                      <a:cubicBezTo>
                        <a:pt x="970" y="4221"/>
                        <a:pt x="1090" y="4398"/>
                        <a:pt x="1203" y="4603"/>
                      </a:cubicBezTo>
                      <a:cubicBezTo>
                        <a:pt x="1677" y="5664"/>
                        <a:pt x="1352" y="6930"/>
                        <a:pt x="411" y="7638"/>
                      </a:cubicBezTo>
                      <a:cubicBezTo>
                        <a:pt x="262" y="7758"/>
                        <a:pt x="234" y="7963"/>
                        <a:pt x="354" y="8112"/>
                      </a:cubicBezTo>
                      <a:cubicBezTo>
                        <a:pt x="411" y="8232"/>
                        <a:pt x="531" y="8260"/>
                        <a:pt x="644" y="8260"/>
                      </a:cubicBezTo>
                      <a:cubicBezTo>
                        <a:pt x="708" y="8260"/>
                        <a:pt x="793" y="8260"/>
                        <a:pt x="849" y="8197"/>
                      </a:cubicBezTo>
                      <a:cubicBezTo>
                        <a:pt x="2059" y="7312"/>
                        <a:pt x="2477" y="5664"/>
                        <a:pt x="1826" y="4306"/>
                      </a:cubicBezTo>
                      <a:cubicBezTo>
                        <a:pt x="1705" y="4072"/>
                        <a:pt x="1592" y="3839"/>
                        <a:pt x="1444" y="3634"/>
                      </a:cubicBezTo>
                      <a:cubicBezTo>
                        <a:pt x="1267" y="3365"/>
                        <a:pt x="1118" y="3103"/>
                        <a:pt x="998" y="2834"/>
                      </a:cubicBezTo>
                      <a:cubicBezTo>
                        <a:pt x="736" y="2099"/>
                        <a:pt x="941" y="1186"/>
                        <a:pt x="1118" y="450"/>
                      </a:cubicBezTo>
                      <a:cubicBezTo>
                        <a:pt x="1175" y="238"/>
                        <a:pt x="1062" y="61"/>
                        <a:pt x="849" y="5"/>
                      </a:cubicBezTo>
                      <a:cubicBezTo>
                        <a:pt x="832" y="2"/>
                        <a:pt x="814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43"/>
                <p:cNvSpPr/>
                <p:nvPr/>
              </p:nvSpPr>
              <p:spPr>
                <a:xfrm>
                  <a:off x="3454675" y="2918937"/>
                  <a:ext cx="251394" cy="20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596" extrusionOk="0">
                      <a:moveTo>
                        <a:pt x="270" y="1"/>
                      </a:moveTo>
                      <a:cubicBezTo>
                        <a:pt x="121" y="1"/>
                        <a:pt x="1" y="121"/>
                        <a:pt x="1" y="270"/>
                      </a:cubicBezTo>
                      <a:lnTo>
                        <a:pt x="1" y="326"/>
                      </a:lnTo>
                      <a:cubicBezTo>
                        <a:pt x="1" y="475"/>
                        <a:pt x="121" y="595"/>
                        <a:pt x="270" y="595"/>
                      </a:cubicBezTo>
                      <a:lnTo>
                        <a:pt x="7167" y="595"/>
                      </a:lnTo>
                      <a:cubicBezTo>
                        <a:pt x="7316" y="595"/>
                        <a:pt x="7429" y="475"/>
                        <a:pt x="7429" y="326"/>
                      </a:cubicBezTo>
                      <a:lnTo>
                        <a:pt x="7429" y="270"/>
                      </a:lnTo>
                      <a:cubicBezTo>
                        <a:pt x="7429" y="121"/>
                        <a:pt x="7316" y="1"/>
                        <a:pt x="7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43"/>
                <p:cNvSpPr/>
                <p:nvPr/>
              </p:nvSpPr>
              <p:spPr>
                <a:xfrm>
                  <a:off x="3187541" y="2348533"/>
                  <a:ext cx="800705" cy="480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65" h="14206" extrusionOk="0">
                      <a:moveTo>
                        <a:pt x="468" y="1"/>
                      </a:moveTo>
                      <a:cubicBezTo>
                        <a:pt x="234" y="1"/>
                        <a:pt x="1" y="206"/>
                        <a:pt x="1" y="475"/>
                      </a:cubicBezTo>
                      <a:lnTo>
                        <a:pt x="1" y="13739"/>
                      </a:lnTo>
                      <a:cubicBezTo>
                        <a:pt x="1" y="14001"/>
                        <a:pt x="234" y="14206"/>
                        <a:pt x="468" y="14206"/>
                      </a:cubicBezTo>
                      <a:lnTo>
                        <a:pt x="23198" y="14206"/>
                      </a:lnTo>
                      <a:cubicBezTo>
                        <a:pt x="23431" y="14206"/>
                        <a:pt x="23665" y="14001"/>
                        <a:pt x="23665" y="13739"/>
                      </a:cubicBezTo>
                      <a:lnTo>
                        <a:pt x="23665" y="475"/>
                      </a:lnTo>
                      <a:cubicBezTo>
                        <a:pt x="23665" y="206"/>
                        <a:pt x="23431" y="1"/>
                        <a:pt x="231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43"/>
                <p:cNvSpPr/>
                <p:nvPr/>
              </p:nvSpPr>
              <p:spPr>
                <a:xfrm>
                  <a:off x="3191399" y="2386362"/>
                  <a:ext cx="793025" cy="40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8" h="11999" extrusionOk="0">
                      <a:moveTo>
                        <a:pt x="0" y="0"/>
                      </a:moveTo>
                      <a:lnTo>
                        <a:pt x="0" y="11999"/>
                      </a:lnTo>
                      <a:lnTo>
                        <a:pt x="23438" y="11999"/>
                      </a:lnTo>
                      <a:lnTo>
                        <a:pt x="234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43"/>
                <p:cNvSpPr/>
                <p:nvPr/>
              </p:nvSpPr>
              <p:spPr>
                <a:xfrm>
                  <a:off x="3264146" y="2426322"/>
                  <a:ext cx="8790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8" h="383" extrusionOk="0">
                      <a:moveTo>
                        <a:pt x="1" y="1"/>
                      </a:moveTo>
                      <a:lnTo>
                        <a:pt x="1" y="383"/>
                      </a:lnTo>
                      <a:lnTo>
                        <a:pt x="2597" y="383"/>
                      </a:lnTo>
                      <a:lnTo>
                        <a:pt x="259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43"/>
                <p:cNvSpPr/>
                <p:nvPr/>
              </p:nvSpPr>
              <p:spPr>
                <a:xfrm>
                  <a:off x="3368055" y="2426322"/>
                  <a:ext cx="14745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4358" y="383"/>
                      </a:lnTo>
                      <a:lnTo>
                        <a:pt x="4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43"/>
                <p:cNvSpPr/>
                <p:nvPr/>
              </p:nvSpPr>
              <p:spPr>
                <a:xfrm>
                  <a:off x="3532498" y="2426322"/>
                  <a:ext cx="17259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1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5101" y="383"/>
                      </a:lnTo>
                      <a:lnTo>
                        <a:pt x="51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43"/>
                <p:cNvSpPr/>
                <p:nvPr/>
              </p:nvSpPr>
              <p:spPr>
                <a:xfrm>
                  <a:off x="3723027" y="2426322"/>
                  <a:ext cx="6584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1946" y="383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43"/>
                <p:cNvSpPr/>
                <p:nvPr/>
              </p:nvSpPr>
              <p:spPr>
                <a:xfrm>
                  <a:off x="3503534" y="2458161"/>
                  <a:ext cx="2013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594" y="354"/>
                      </a:lnTo>
                      <a:lnTo>
                        <a:pt x="5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43"/>
                <p:cNvSpPr/>
                <p:nvPr/>
              </p:nvSpPr>
              <p:spPr>
                <a:xfrm>
                  <a:off x="3563356" y="2458161"/>
                  <a:ext cx="9135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70" y="354"/>
                      </a:lnTo>
                      <a:lnTo>
                        <a:pt x="2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43"/>
                <p:cNvSpPr/>
                <p:nvPr/>
              </p:nvSpPr>
              <p:spPr>
                <a:xfrm>
                  <a:off x="3581323" y="2458161"/>
                  <a:ext cx="15777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3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4662" y="354"/>
                      </a:lnTo>
                      <a:lnTo>
                        <a:pt x="466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43"/>
                <p:cNvSpPr/>
                <p:nvPr/>
              </p:nvSpPr>
              <p:spPr>
                <a:xfrm>
                  <a:off x="3758927" y="2458161"/>
                  <a:ext cx="4598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1359" y="354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43"/>
                <p:cNvSpPr/>
                <p:nvPr/>
              </p:nvSpPr>
              <p:spPr>
                <a:xfrm>
                  <a:off x="3532498" y="2458161"/>
                  <a:ext cx="1891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559" y="354"/>
                      </a:lnTo>
                      <a:lnTo>
                        <a:pt x="5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43"/>
                <p:cNvSpPr/>
                <p:nvPr/>
              </p:nvSpPr>
              <p:spPr>
                <a:xfrm>
                  <a:off x="3412786" y="2458161"/>
                  <a:ext cx="83809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477" y="354"/>
                      </a:lnTo>
                      <a:lnTo>
                        <a:pt x="24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43"/>
                <p:cNvSpPr/>
                <p:nvPr/>
              </p:nvSpPr>
              <p:spPr>
                <a:xfrm>
                  <a:off x="3292162" y="2458161"/>
                  <a:ext cx="11084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3276" y="354"/>
                      </a:lnTo>
                      <a:lnTo>
                        <a:pt x="32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43"/>
                <p:cNvSpPr/>
                <p:nvPr/>
              </p:nvSpPr>
              <p:spPr>
                <a:xfrm>
                  <a:off x="3264146" y="2458161"/>
                  <a:ext cx="1918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567" y="354"/>
                      </a:lnTo>
                      <a:lnTo>
                        <a:pt x="5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43"/>
                <p:cNvSpPr/>
                <p:nvPr/>
              </p:nvSpPr>
              <p:spPr>
                <a:xfrm>
                  <a:off x="3264146" y="2489053"/>
                  <a:ext cx="1607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475" y="389"/>
                      </a:lnTo>
                      <a:lnTo>
                        <a:pt x="47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43"/>
                <p:cNvSpPr/>
                <p:nvPr/>
              </p:nvSpPr>
              <p:spPr>
                <a:xfrm>
                  <a:off x="3295275" y="2489053"/>
                  <a:ext cx="15848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" h="390" extrusionOk="0">
                      <a:moveTo>
                        <a:pt x="0" y="0"/>
                      </a:moveTo>
                      <a:lnTo>
                        <a:pt x="0" y="389"/>
                      </a:lnTo>
                      <a:lnTo>
                        <a:pt x="4684" y="389"/>
                      </a:lnTo>
                      <a:lnTo>
                        <a:pt x="4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43"/>
                <p:cNvSpPr/>
                <p:nvPr/>
              </p:nvSpPr>
              <p:spPr>
                <a:xfrm>
                  <a:off x="3470713" y="2489053"/>
                  <a:ext cx="25139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7429" y="389"/>
                      </a:lnTo>
                      <a:lnTo>
                        <a:pt x="742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43"/>
                <p:cNvSpPr/>
                <p:nvPr/>
              </p:nvSpPr>
              <p:spPr>
                <a:xfrm>
                  <a:off x="3730911" y="2489053"/>
                  <a:ext cx="73997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2187" y="389"/>
                      </a:lnTo>
                      <a:lnTo>
                        <a:pt x="218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43"/>
                <p:cNvSpPr/>
                <p:nvPr/>
              </p:nvSpPr>
              <p:spPr>
                <a:xfrm>
                  <a:off x="3594485" y="2521130"/>
                  <a:ext cx="192487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5688" y="382"/>
                      </a:lnTo>
                      <a:lnTo>
                        <a:pt x="56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43"/>
                <p:cNvSpPr/>
                <p:nvPr/>
              </p:nvSpPr>
              <p:spPr>
                <a:xfrm>
                  <a:off x="3264146" y="2521130"/>
                  <a:ext cx="3116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20" y="382"/>
                      </a:lnTo>
                      <a:lnTo>
                        <a:pt x="9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43"/>
                <p:cNvSpPr/>
                <p:nvPr/>
              </p:nvSpPr>
              <p:spPr>
                <a:xfrm>
                  <a:off x="3308200" y="2521130"/>
                  <a:ext cx="15060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450" y="382"/>
                      </a:lnTo>
                      <a:lnTo>
                        <a:pt x="44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43"/>
                <p:cNvSpPr/>
                <p:nvPr/>
              </p:nvSpPr>
              <p:spPr>
                <a:xfrm>
                  <a:off x="3468819" y="2521130"/>
                  <a:ext cx="9862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2915" y="382"/>
                      </a:lnTo>
                      <a:lnTo>
                        <a:pt x="291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43"/>
                <p:cNvSpPr/>
                <p:nvPr/>
              </p:nvSpPr>
              <p:spPr>
                <a:xfrm>
                  <a:off x="3368055" y="2552969"/>
                  <a:ext cx="2994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84" y="382"/>
                      </a:lnTo>
                      <a:lnTo>
                        <a:pt x="8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43"/>
                <p:cNvSpPr/>
                <p:nvPr/>
              </p:nvSpPr>
              <p:spPr>
                <a:xfrm>
                  <a:off x="3264146" y="2552969"/>
                  <a:ext cx="9101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689" y="382"/>
                      </a:lnTo>
                      <a:lnTo>
                        <a:pt x="26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43"/>
                <p:cNvSpPr/>
                <p:nvPr/>
              </p:nvSpPr>
              <p:spPr>
                <a:xfrm>
                  <a:off x="3407779" y="2552969"/>
                  <a:ext cx="2804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28" y="382"/>
                      </a:lnTo>
                      <a:lnTo>
                        <a:pt x="82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43"/>
                <p:cNvSpPr/>
                <p:nvPr/>
              </p:nvSpPr>
              <p:spPr>
                <a:xfrm>
                  <a:off x="3445844" y="2552969"/>
                  <a:ext cx="12258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3622" y="382"/>
                      </a:lnTo>
                      <a:lnTo>
                        <a:pt x="362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43"/>
                <p:cNvSpPr/>
                <p:nvPr/>
              </p:nvSpPr>
              <p:spPr>
                <a:xfrm>
                  <a:off x="3585383" y="2552969"/>
                  <a:ext cx="5579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649" y="382"/>
                      </a:lnTo>
                      <a:lnTo>
                        <a:pt x="16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43"/>
                <p:cNvSpPr/>
                <p:nvPr/>
              </p:nvSpPr>
              <p:spPr>
                <a:xfrm>
                  <a:off x="3664153" y="2552969"/>
                  <a:ext cx="5697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684" y="382"/>
                      </a:lnTo>
                      <a:lnTo>
                        <a:pt x="1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43"/>
                <p:cNvSpPr/>
                <p:nvPr/>
              </p:nvSpPr>
              <p:spPr>
                <a:xfrm>
                  <a:off x="3748878" y="2552969"/>
                  <a:ext cx="3809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125" y="382"/>
                      </a:lnTo>
                      <a:lnTo>
                        <a:pt x="1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43"/>
                <p:cNvSpPr/>
                <p:nvPr/>
              </p:nvSpPr>
              <p:spPr>
                <a:xfrm>
                  <a:off x="3623211" y="2584809"/>
                  <a:ext cx="61072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1804" y="354"/>
                      </a:lnTo>
                      <a:lnTo>
                        <a:pt x="18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43"/>
                <p:cNvSpPr/>
                <p:nvPr/>
              </p:nvSpPr>
              <p:spPr>
                <a:xfrm>
                  <a:off x="3264146" y="2584809"/>
                  <a:ext cx="33091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977" y="354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43"/>
                <p:cNvSpPr/>
                <p:nvPr/>
              </p:nvSpPr>
              <p:spPr>
                <a:xfrm>
                  <a:off x="3320178" y="2584809"/>
                  <a:ext cx="154660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4570" y="354"/>
                      </a:lnTo>
                      <a:lnTo>
                        <a:pt x="457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43"/>
                <p:cNvSpPr/>
                <p:nvPr/>
              </p:nvSpPr>
              <p:spPr>
                <a:xfrm>
                  <a:off x="3497545" y="2584809"/>
                  <a:ext cx="32109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948" y="354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43"/>
                <p:cNvSpPr/>
                <p:nvPr/>
              </p:nvSpPr>
              <p:spPr>
                <a:xfrm>
                  <a:off x="3544442" y="2584809"/>
                  <a:ext cx="50076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1479" y="354"/>
                      </a:lnTo>
                      <a:lnTo>
                        <a:pt x="14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43"/>
                <p:cNvSpPr/>
                <p:nvPr/>
              </p:nvSpPr>
              <p:spPr>
                <a:xfrm>
                  <a:off x="3714162" y="2584809"/>
                  <a:ext cx="75689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2236" y="354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43"/>
                <p:cNvSpPr/>
                <p:nvPr/>
              </p:nvSpPr>
              <p:spPr>
                <a:xfrm>
                  <a:off x="3264146" y="2612791"/>
                  <a:ext cx="8790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8" h="383" extrusionOk="0">
                      <a:moveTo>
                        <a:pt x="1" y="1"/>
                      </a:moveTo>
                      <a:lnTo>
                        <a:pt x="1" y="383"/>
                      </a:lnTo>
                      <a:lnTo>
                        <a:pt x="2597" y="383"/>
                      </a:lnTo>
                      <a:lnTo>
                        <a:pt x="259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43"/>
                <p:cNvSpPr/>
                <p:nvPr/>
              </p:nvSpPr>
              <p:spPr>
                <a:xfrm>
                  <a:off x="3368055" y="2612791"/>
                  <a:ext cx="14745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4358" y="383"/>
                      </a:lnTo>
                      <a:lnTo>
                        <a:pt x="4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43"/>
                <p:cNvSpPr/>
                <p:nvPr/>
              </p:nvSpPr>
              <p:spPr>
                <a:xfrm>
                  <a:off x="3532498" y="2612791"/>
                  <a:ext cx="17259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1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5101" y="383"/>
                      </a:lnTo>
                      <a:lnTo>
                        <a:pt x="51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43"/>
                <p:cNvSpPr/>
                <p:nvPr/>
              </p:nvSpPr>
              <p:spPr>
                <a:xfrm>
                  <a:off x="3723027" y="2612791"/>
                  <a:ext cx="6584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1946" y="383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43"/>
                <p:cNvSpPr/>
                <p:nvPr/>
              </p:nvSpPr>
              <p:spPr>
                <a:xfrm>
                  <a:off x="3503534" y="2644630"/>
                  <a:ext cx="2013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594" y="390"/>
                      </a:lnTo>
                      <a:lnTo>
                        <a:pt x="5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43"/>
                <p:cNvSpPr/>
                <p:nvPr/>
              </p:nvSpPr>
              <p:spPr>
                <a:xfrm>
                  <a:off x="3563356" y="2644630"/>
                  <a:ext cx="9135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270" y="390"/>
                      </a:lnTo>
                      <a:lnTo>
                        <a:pt x="2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43"/>
                <p:cNvSpPr/>
                <p:nvPr/>
              </p:nvSpPr>
              <p:spPr>
                <a:xfrm>
                  <a:off x="3581323" y="2644630"/>
                  <a:ext cx="15777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3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4662" y="390"/>
                      </a:lnTo>
                      <a:lnTo>
                        <a:pt x="466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43"/>
                <p:cNvSpPr/>
                <p:nvPr/>
              </p:nvSpPr>
              <p:spPr>
                <a:xfrm>
                  <a:off x="3758927" y="2644630"/>
                  <a:ext cx="4598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1359" y="390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43"/>
                <p:cNvSpPr/>
                <p:nvPr/>
              </p:nvSpPr>
              <p:spPr>
                <a:xfrm>
                  <a:off x="3532498" y="2644630"/>
                  <a:ext cx="1891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559" y="390"/>
                      </a:lnTo>
                      <a:lnTo>
                        <a:pt x="5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43"/>
                <p:cNvSpPr/>
                <p:nvPr/>
              </p:nvSpPr>
              <p:spPr>
                <a:xfrm>
                  <a:off x="3412786" y="2644630"/>
                  <a:ext cx="8380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2477" y="390"/>
                      </a:lnTo>
                      <a:lnTo>
                        <a:pt x="24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43"/>
                <p:cNvSpPr/>
                <p:nvPr/>
              </p:nvSpPr>
              <p:spPr>
                <a:xfrm>
                  <a:off x="3292162" y="2644630"/>
                  <a:ext cx="11084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3276" y="390"/>
                      </a:lnTo>
                      <a:lnTo>
                        <a:pt x="32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43"/>
                <p:cNvSpPr/>
                <p:nvPr/>
              </p:nvSpPr>
              <p:spPr>
                <a:xfrm>
                  <a:off x="3264146" y="2644630"/>
                  <a:ext cx="1918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567" y="390"/>
                      </a:lnTo>
                      <a:lnTo>
                        <a:pt x="5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43"/>
                <p:cNvSpPr/>
                <p:nvPr/>
              </p:nvSpPr>
              <p:spPr>
                <a:xfrm>
                  <a:off x="3264146" y="2676707"/>
                  <a:ext cx="1607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475" y="354"/>
                      </a:lnTo>
                      <a:lnTo>
                        <a:pt x="47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43"/>
                <p:cNvSpPr/>
                <p:nvPr/>
              </p:nvSpPr>
              <p:spPr>
                <a:xfrm>
                  <a:off x="3295275" y="2676707"/>
                  <a:ext cx="15848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4684" y="354"/>
                      </a:lnTo>
                      <a:lnTo>
                        <a:pt x="468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43"/>
                <p:cNvSpPr/>
                <p:nvPr/>
              </p:nvSpPr>
              <p:spPr>
                <a:xfrm>
                  <a:off x="3470713" y="2676707"/>
                  <a:ext cx="25139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7429" y="354"/>
                      </a:lnTo>
                      <a:lnTo>
                        <a:pt x="742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43"/>
                <p:cNvSpPr/>
                <p:nvPr/>
              </p:nvSpPr>
              <p:spPr>
                <a:xfrm>
                  <a:off x="3730911" y="2676707"/>
                  <a:ext cx="73997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187" y="354"/>
                      </a:lnTo>
                      <a:lnTo>
                        <a:pt x="21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43"/>
                <p:cNvSpPr/>
                <p:nvPr/>
              </p:nvSpPr>
              <p:spPr>
                <a:xfrm>
                  <a:off x="3594485" y="2707599"/>
                  <a:ext cx="192487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5688" y="382"/>
                      </a:lnTo>
                      <a:lnTo>
                        <a:pt x="56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43"/>
                <p:cNvSpPr/>
                <p:nvPr/>
              </p:nvSpPr>
              <p:spPr>
                <a:xfrm>
                  <a:off x="3264146" y="2707599"/>
                  <a:ext cx="3116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20" y="382"/>
                      </a:lnTo>
                      <a:lnTo>
                        <a:pt x="9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43"/>
                <p:cNvSpPr/>
                <p:nvPr/>
              </p:nvSpPr>
              <p:spPr>
                <a:xfrm>
                  <a:off x="3308200" y="2707599"/>
                  <a:ext cx="15060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450" y="382"/>
                      </a:lnTo>
                      <a:lnTo>
                        <a:pt x="44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43"/>
                <p:cNvSpPr/>
                <p:nvPr/>
              </p:nvSpPr>
              <p:spPr>
                <a:xfrm>
                  <a:off x="3468819" y="2707599"/>
                  <a:ext cx="9862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2915" y="382"/>
                      </a:lnTo>
                      <a:lnTo>
                        <a:pt x="291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43"/>
                <p:cNvSpPr/>
                <p:nvPr/>
              </p:nvSpPr>
              <p:spPr>
                <a:xfrm>
                  <a:off x="3368055" y="2739438"/>
                  <a:ext cx="2994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84" y="382"/>
                      </a:lnTo>
                      <a:lnTo>
                        <a:pt x="8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43"/>
                <p:cNvSpPr/>
                <p:nvPr/>
              </p:nvSpPr>
              <p:spPr>
                <a:xfrm>
                  <a:off x="3264146" y="2739438"/>
                  <a:ext cx="9101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689" y="382"/>
                      </a:lnTo>
                      <a:lnTo>
                        <a:pt x="26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43"/>
                <p:cNvSpPr/>
                <p:nvPr/>
              </p:nvSpPr>
              <p:spPr>
                <a:xfrm>
                  <a:off x="3407779" y="2739438"/>
                  <a:ext cx="2804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28" y="382"/>
                      </a:lnTo>
                      <a:lnTo>
                        <a:pt x="82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43"/>
                <p:cNvSpPr/>
                <p:nvPr/>
              </p:nvSpPr>
              <p:spPr>
                <a:xfrm>
                  <a:off x="3445844" y="2739438"/>
                  <a:ext cx="12258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3622" y="382"/>
                      </a:lnTo>
                      <a:lnTo>
                        <a:pt x="362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43"/>
                <p:cNvSpPr/>
                <p:nvPr/>
              </p:nvSpPr>
              <p:spPr>
                <a:xfrm>
                  <a:off x="3585383" y="2739438"/>
                  <a:ext cx="5579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649" y="382"/>
                      </a:lnTo>
                      <a:lnTo>
                        <a:pt x="16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43"/>
                <p:cNvSpPr/>
                <p:nvPr/>
              </p:nvSpPr>
              <p:spPr>
                <a:xfrm>
                  <a:off x="3664153" y="2739438"/>
                  <a:ext cx="5697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684" y="382"/>
                      </a:lnTo>
                      <a:lnTo>
                        <a:pt x="1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43"/>
                <p:cNvSpPr/>
                <p:nvPr/>
              </p:nvSpPr>
              <p:spPr>
                <a:xfrm>
                  <a:off x="3748878" y="2739438"/>
                  <a:ext cx="3809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125" y="382"/>
                      </a:lnTo>
                      <a:lnTo>
                        <a:pt x="1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43"/>
                <p:cNvSpPr/>
                <p:nvPr/>
              </p:nvSpPr>
              <p:spPr>
                <a:xfrm>
                  <a:off x="3623211" y="2771515"/>
                  <a:ext cx="6107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804" y="382"/>
                      </a:lnTo>
                      <a:lnTo>
                        <a:pt x="18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43"/>
                <p:cNvSpPr/>
                <p:nvPr/>
              </p:nvSpPr>
              <p:spPr>
                <a:xfrm>
                  <a:off x="3264146" y="2771515"/>
                  <a:ext cx="33091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77" y="382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43"/>
                <p:cNvSpPr/>
                <p:nvPr/>
              </p:nvSpPr>
              <p:spPr>
                <a:xfrm>
                  <a:off x="3320178" y="2771515"/>
                  <a:ext cx="15466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570" y="382"/>
                      </a:lnTo>
                      <a:lnTo>
                        <a:pt x="457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43"/>
                <p:cNvSpPr/>
                <p:nvPr/>
              </p:nvSpPr>
              <p:spPr>
                <a:xfrm>
                  <a:off x="3497545" y="2771515"/>
                  <a:ext cx="3210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948" y="382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43"/>
                <p:cNvSpPr/>
                <p:nvPr/>
              </p:nvSpPr>
              <p:spPr>
                <a:xfrm>
                  <a:off x="3544442" y="2771515"/>
                  <a:ext cx="5007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479" y="382"/>
                      </a:lnTo>
                      <a:lnTo>
                        <a:pt x="14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43"/>
                <p:cNvSpPr/>
                <p:nvPr/>
              </p:nvSpPr>
              <p:spPr>
                <a:xfrm>
                  <a:off x="3714162" y="2771515"/>
                  <a:ext cx="7568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236" y="382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3" name="Google Shape;1173;p43"/>
              <p:cNvGrpSpPr/>
              <p:nvPr/>
            </p:nvGrpSpPr>
            <p:grpSpPr>
              <a:xfrm>
                <a:off x="3023938" y="2911749"/>
                <a:ext cx="215463" cy="293253"/>
                <a:chOff x="2902238" y="2671699"/>
                <a:chExt cx="215463" cy="293253"/>
              </a:xfrm>
            </p:grpSpPr>
            <p:sp>
              <p:nvSpPr>
                <p:cNvPr id="1174" name="Google Shape;1174;p43"/>
                <p:cNvSpPr/>
                <p:nvPr/>
              </p:nvSpPr>
              <p:spPr>
                <a:xfrm>
                  <a:off x="2935024" y="2671699"/>
                  <a:ext cx="84994" cy="134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3984" extrusionOk="0">
                      <a:moveTo>
                        <a:pt x="1" y="0"/>
                      </a:moveTo>
                      <a:cubicBezTo>
                        <a:pt x="36" y="57"/>
                        <a:pt x="1" y="382"/>
                        <a:pt x="1" y="474"/>
                      </a:cubicBezTo>
                      <a:cubicBezTo>
                        <a:pt x="36" y="651"/>
                        <a:pt x="36" y="828"/>
                        <a:pt x="93" y="969"/>
                      </a:cubicBezTo>
                      <a:cubicBezTo>
                        <a:pt x="149" y="1323"/>
                        <a:pt x="269" y="1648"/>
                        <a:pt x="418" y="1945"/>
                      </a:cubicBezTo>
                      <a:cubicBezTo>
                        <a:pt x="743" y="2561"/>
                        <a:pt x="1210" y="3127"/>
                        <a:pt x="1713" y="3566"/>
                      </a:cubicBezTo>
                      <a:cubicBezTo>
                        <a:pt x="1861" y="3714"/>
                        <a:pt x="2010" y="3834"/>
                        <a:pt x="2187" y="3919"/>
                      </a:cubicBezTo>
                      <a:cubicBezTo>
                        <a:pt x="2210" y="3919"/>
                        <a:pt x="2299" y="3984"/>
                        <a:pt x="2360" y="3984"/>
                      </a:cubicBezTo>
                      <a:cubicBezTo>
                        <a:pt x="2372" y="3984"/>
                        <a:pt x="2383" y="3982"/>
                        <a:pt x="2392" y="3976"/>
                      </a:cubicBezTo>
                      <a:cubicBezTo>
                        <a:pt x="2512" y="3863"/>
                        <a:pt x="2420" y="3332"/>
                        <a:pt x="2420" y="3212"/>
                      </a:cubicBezTo>
                      <a:cubicBezTo>
                        <a:pt x="2363" y="2886"/>
                        <a:pt x="2271" y="2596"/>
                        <a:pt x="2123" y="2327"/>
                      </a:cubicBezTo>
                      <a:cubicBezTo>
                        <a:pt x="1889" y="1854"/>
                        <a:pt x="1564" y="1358"/>
                        <a:pt x="1210" y="969"/>
                      </a:cubicBezTo>
                      <a:cubicBezTo>
                        <a:pt x="828" y="615"/>
                        <a:pt x="326" y="41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43"/>
                <p:cNvSpPr/>
                <p:nvPr/>
              </p:nvSpPr>
              <p:spPr>
                <a:xfrm>
                  <a:off x="2961112" y="2712606"/>
                  <a:ext cx="77821" cy="20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0" h="6014" extrusionOk="0">
                      <a:moveTo>
                        <a:pt x="29" y="1"/>
                      </a:moveTo>
                      <a:cubicBezTo>
                        <a:pt x="1" y="29"/>
                        <a:pt x="1" y="29"/>
                        <a:pt x="29" y="57"/>
                      </a:cubicBezTo>
                      <a:cubicBezTo>
                        <a:pt x="1387" y="1706"/>
                        <a:pt x="2180" y="3828"/>
                        <a:pt x="2236" y="5986"/>
                      </a:cubicBezTo>
                      <a:lnTo>
                        <a:pt x="2272" y="6014"/>
                      </a:lnTo>
                      <a:cubicBezTo>
                        <a:pt x="2300" y="6014"/>
                        <a:pt x="2300" y="5986"/>
                        <a:pt x="2300" y="5986"/>
                      </a:cubicBezTo>
                      <a:cubicBezTo>
                        <a:pt x="2236" y="3800"/>
                        <a:pt x="1444" y="1677"/>
                        <a:pt x="57" y="29"/>
                      </a:cubicBezTo>
                      <a:cubicBezTo>
                        <a:pt x="57" y="1"/>
                        <a:pt x="29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43"/>
                <p:cNvSpPr/>
                <p:nvPr/>
              </p:nvSpPr>
              <p:spPr>
                <a:xfrm>
                  <a:off x="2902238" y="2798786"/>
                  <a:ext cx="124750" cy="4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" h="1225" extrusionOk="0">
                      <a:moveTo>
                        <a:pt x="1741" y="1"/>
                      </a:moveTo>
                      <a:cubicBezTo>
                        <a:pt x="1564" y="1"/>
                        <a:pt x="1387" y="15"/>
                        <a:pt x="1210" y="43"/>
                      </a:cubicBezTo>
                      <a:cubicBezTo>
                        <a:pt x="793" y="107"/>
                        <a:pt x="411" y="192"/>
                        <a:pt x="0" y="312"/>
                      </a:cubicBezTo>
                      <a:cubicBezTo>
                        <a:pt x="206" y="666"/>
                        <a:pt x="559" y="899"/>
                        <a:pt x="941" y="1048"/>
                      </a:cubicBezTo>
                      <a:cubicBezTo>
                        <a:pt x="1267" y="1168"/>
                        <a:pt x="1620" y="1224"/>
                        <a:pt x="1946" y="1224"/>
                      </a:cubicBezTo>
                      <a:cubicBezTo>
                        <a:pt x="2384" y="1224"/>
                        <a:pt x="2822" y="1133"/>
                        <a:pt x="3255" y="1133"/>
                      </a:cubicBezTo>
                      <a:cubicBezTo>
                        <a:pt x="3318" y="1133"/>
                        <a:pt x="3382" y="1135"/>
                        <a:pt x="3446" y="1139"/>
                      </a:cubicBezTo>
                      <a:cubicBezTo>
                        <a:pt x="3538" y="1139"/>
                        <a:pt x="3622" y="1139"/>
                        <a:pt x="3686" y="1196"/>
                      </a:cubicBezTo>
                      <a:cubicBezTo>
                        <a:pt x="3594" y="927"/>
                        <a:pt x="3417" y="666"/>
                        <a:pt x="3212" y="460"/>
                      </a:cubicBezTo>
                      <a:cubicBezTo>
                        <a:pt x="2950" y="220"/>
                        <a:pt x="2625" y="107"/>
                        <a:pt x="2271" y="43"/>
                      </a:cubicBezTo>
                      <a:cubicBezTo>
                        <a:pt x="2094" y="15"/>
                        <a:pt x="1917" y="1"/>
                        <a:pt x="17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43"/>
                <p:cNvSpPr/>
                <p:nvPr/>
              </p:nvSpPr>
              <p:spPr>
                <a:xfrm>
                  <a:off x="2943179" y="2817362"/>
                  <a:ext cx="83809" cy="2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648" extrusionOk="0">
                      <a:moveTo>
                        <a:pt x="938" y="1"/>
                      </a:moveTo>
                      <a:cubicBezTo>
                        <a:pt x="641" y="1"/>
                        <a:pt x="333" y="35"/>
                        <a:pt x="28" y="60"/>
                      </a:cubicBezTo>
                      <a:cubicBezTo>
                        <a:pt x="28" y="60"/>
                        <a:pt x="0" y="60"/>
                        <a:pt x="0" y="88"/>
                      </a:cubicBezTo>
                      <a:lnTo>
                        <a:pt x="28" y="117"/>
                      </a:lnTo>
                      <a:cubicBezTo>
                        <a:pt x="330" y="97"/>
                        <a:pt x="635" y="61"/>
                        <a:pt x="929" y="61"/>
                      </a:cubicBezTo>
                      <a:cubicBezTo>
                        <a:pt x="1063" y="61"/>
                        <a:pt x="1195" y="68"/>
                        <a:pt x="1323" y="88"/>
                      </a:cubicBezTo>
                      <a:cubicBezTo>
                        <a:pt x="1769" y="145"/>
                        <a:pt x="2151" y="322"/>
                        <a:pt x="2412" y="619"/>
                      </a:cubicBezTo>
                      <a:lnTo>
                        <a:pt x="2448" y="647"/>
                      </a:lnTo>
                      <a:cubicBezTo>
                        <a:pt x="2448" y="647"/>
                        <a:pt x="2476" y="647"/>
                        <a:pt x="2476" y="619"/>
                      </a:cubicBezTo>
                      <a:lnTo>
                        <a:pt x="2476" y="590"/>
                      </a:lnTo>
                      <a:cubicBezTo>
                        <a:pt x="2179" y="293"/>
                        <a:pt x="1797" y="88"/>
                        <a:pt x="1323" y="25"/>
                      </a:cubicBezTo>
                      <a:cubicBezTo>
                        <a:pt x="1198" y="7"/>
                        <a:pt x="1069" y="1"/>
                        <a:pt x="9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43"/>
                <p:cNvSpPr/>
                <p:nvPr/>
              </p:nvSpPr>
              <p:spPr>
                <a:xfrm>
                  <a:off x="3041777" y="2741570"/>
                  <a:ext cx="60835" cy="126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8" h="3744" extrusionOk="0">
                      <a:moveTo>
                        <a:pt x="1387" y="1"/>
                      </a:moveTo>
                      <a:cubicBezTo>
                        <a:pt x="1267" y="319"/>
                        <a:pt x="1062" y="616"/>
                        <a:pt x="828" y="885"/>
                      </a:cubicBezTo>
                      <a:cubicBezTo>
                        <a:pt x="652" y="1062"/>
                        <a:pt x="531" y="1203"/>
                        <a:pt x="383" y="1416"/>
                      </a:cubicBezTo>
                      <a:cubicBezTo>
                        <a:pt x="270" y="1621"/>
                        <a:pt x="206" y="1883"/>
                        <a:pt x="149" y="2151"/>
                      </a:cubicBezTo>
                      <a:cubicBezTo>
                        <a:pt x="93" y="2413"/>
                        <a:pt x="64" y="2710"/>
                        <a:pt x="64" y="2972"/>
                      </a:cubicBezTo>
                      <a:cubicBezTo>
                        <a:pt x="29" y="3213"/>
                        <a:pt x="1" y="3474"/>
                        <a:pt x="149" y="3679"/>
                      </a:cubicBezTo>
                      <a:cubicBezTo>
                        <a:pt x="178" y="3715"/>
                        <a:pt x="206" y="3743"/>
                        <a:pt x="241" y="3743"/>
                      </a:cubicBezTo>
                      <a:cubicBezTo>
                        <a:pt x="270" y="3743"/>
                        <a:pt x="298" y="3715"/>
                        <a:pt x="326" y="3679"/>
                      </a:cubicBezTo>
                      <a:cubicBezTo>
                        <a:pt x="503" y="3503"/>
                        <a:pt x="623" y="3297"/>
                        <a:pt x="736" y="3064"/>
                      </a:cubicBezTo>
                      <a:cubicBezTo>
                        <a:pt x="857" y="2887"/>
                        <a:pt x="913" y="2710"/>
                        <a:pt x="1005" y="2533"/>
                      </a:cubicBezTo>
                      <a:cubicBezTo>
                        <a:pt x="1182" y="2300"/>
                        <a:pt x="1416" y="2059"/>
                        <a:pt x="1592" y="1826"/>
                      </a:cubicBezTo>
                      <a:cubicBezTo>
                        <a:pt x="1656" y="1734"/>
                        <a:pt x="1684" y="1649"/>
                        <a:pt x="1713" y="1557"/>
                      </a:cubicBezTo>
                      <a:cubicBezTo>
                        <a:pt x="1798" y="1295"/>
                        <a:pt x="1798" y="1027"/>
                        <a:pt x="1713" y="765"/>
                      </a:cubicBezTo>
                      <a:cubicBezTo>
                        <a:pt x="1656" y="496"/>
                        <a:pt x="1536" y="234"/>
                        <a:pt x="138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43"/>
                <p:cNvSpPr/>
                <p:nvPr/>
              </p:nvSpPr>
              <p:spPr>
                <a:xfrm>
                  <a:off x="3041777" y="2793508"/>
                  <a:ext cx="28049" cy="11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298" extrusionOk="0">
                      <a:moveTo>
                        <a:pt x="800" y="1"/>
                      </a:moveTo>
                      <a:cubicBezTo>
                        <a:pt x="793" y="1"/>
                        <a:pt x="786" y="8"/>
                        <a:pt x="772" y="22"/>
                      </a:cubicBezTo>
                      <a:cubicBezTo>
                        <a:pt x="475" y="496"/>
                        <a:pt x="298" y="1083"/>
                        <a:pt x="241" y="1649"/>
                      </a:cubicBezTo>
                      <a:cubicBezTo>
                        <a:pt x="206" y="1826"/>
                        <a:pt x="178" y="2003"/>
                        <a:pt x="149" y="2180"/>
                      </a:cubicBezTo>
                      <a:cubicBezTo>
                        <a:pt x="93" y="2534"/>
                        <a:pt x="1" y="2887"/>
                        <a:pt x="64" y="3269"/>
                      </a:cubicBezTo>
                      <a:cubicBezTo>
                        <a:pt x="64" y="3269"/>
                        <a:pt x="64" y="3298"/>
                        <a:pt x="93" y="3298"/>
                      </a:cubicBezTo>
                      <a:cubicBezTo>
                        <a:pt x="121" y="3298"/>
                        <a:pt x="121" y="3269"/>
                        <a:pt x="121" y="3269"/>
                      </a:cubicBezTo>
                      <a:cubicBezTo>
                        <a:pt x="64" y="2887"/>
                        <a:pt x="149" y="2534"/>
                        <a:pt x="206" y="2180"/>
                      </a:cubicBezTo>
                      <a:cubicBezTo>
                        <a:pt x="241" y="2003"/>
                        <a:pt x="270" y="1826"/>
                        <a:pt x="298" y="1649"/>
                      </a:cubicBezTo>
                      <a:cubicBezTo>
                        <a:pt x="354" y="1083"/>
                        <a:pt x="531" y="524"/>
                        <a:pt x="828" y="57"/>
                      </a:cubicBezTo>
                      <a:lnTo>
                        <a:pt x="828" y="22"/>
                      </a:lnTo>
                      <a:cubicBezTo>
                        <a:pt x="814" y="8"/>
                        <a:pt x="807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1180;p43"/>
                <p:cNvSpPr/>
                <p:nvPr/>
              </p:nvSpPr>
              <p:spPr>
                <a:xfrm>
                  <a:off x="2957052" y="2889974"/>
                  <a:ext cx="160649" cy="74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8" h="2216" extrusionOk="0">
                      <a:moveTo>
                        <a:pt x="0" y="1"/>
                      </a:moveTo>
                      <a:cubicBezTo>
                        <a:pt x="149" y="857"/>
                        <a:pt x="680" y="1741"/>
                        <a:pt x="1387" y="2187"/>
                      </a:cubicBezTo>
                      <a:cubicBezTo>
                        <a:pt x="1444" y="2215"/>
                        <a:pt x="1507" y="2215"/>
                        <a:pt x="1564" y="2215"/>
                      </a:cubicBezTo>
                      <a:lnTo>
                        <a:pt x="3184" y="2215"/>
                      </a:lnTo>
                      <a:cubicBezTo>
                        <a:pt x="3240" y="2215"/>
                        <a:pt x="3304" y="2215"/>
                        <a:pt x="3361" y="2187"/>
                      </a:cubicBezTo>
                      <a:cubicBezTo>
                        <a:pt x="4068" y="1741"/>
                        <a:pt x="4599" y="857"/>
                        <a:pt x="47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1" name="Google Shape;1181;p43"/>
              <p:cNvGrpSpPr/>
              <p:nvPr/>
            </p:nvGrpSpPr>
            <p:grpSpPr>
              <a:xfrm>
                <a:off x="4024710" y="3078323"/>
                <a:ext cx="232450" cy="127628"/>
                <a:chOff x="3903010" y="2838273"/>
                <a:chExt cx="232450" cy="127628"/>
              </a:xfrm>
            </p:grpSpPr>
            <p:sp>
              <p:nvSpPr>
                <p:cNvPr id="1182" name="Google Shape;1182;p43"/>
                <p:cNvSpPr/>
                <p:nvPr/>
              </p:nvSpPr>
              <p:spPr>
                <a:xfrm>
                  <a:off x="3903010" y="2948882"/>
                  <a:ext cx="213533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1" h="503" extrusionOk="0">
                      <a:moveTo>
                        <a:pt x="0" y="0"/>
                      </a:moveTo>
                      <a:lnTo>
                        <a:pt x="0" y="502"/>
                      </a:lnTo>
                      <a:lnTo>
                        <a:pt x="6310" y="502"/>
                      </a:lnTo>
                      <a:lnTo>
                        <a:pt x="63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43"/>
                <p:cNvSpPr/>
                <p:nvPr/>
              </p:nvSpPr>
              <p:spPr>
                <a:xfrm>
                  <a:off x="4018627" y="2838273"/>
                  <a:ext cx="101742" cy="11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" h="3298" extrusionOk="0">
                      <a:moveTo>
                        <a:pt x="0" y="1"/>
                      </a:moveTo>
                      <a:lnTo>
                        <a:pt x="594" y="3297"/>
                      </a:lnTo>
                      <a:lnTo>
                        <a:pt x="2363" y="3297"/>
                      </a:lnTo>
                      <a:lnTo>
                        <a:pt x="300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43"/>
                <p:cNvSpPr/>
                <p:nvPr/>
              </p:nvSpPr>
              <p:spPr>
                <a:xfrm>
                  <a:off x="4054527" y="2861856"/>
                  <a:ext cx="80933" cy="62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2" h="1837" extrusionOk="0">
                      <a:moveTo>
                        <a:pt x="1978" y="0"/>
                      </a:moveTo>
                      <a:cubicBezTo>
                        <a:pt x="1951" y="0"/>
                        <a:pt x="1921" y="4"/>
                        <a:pt x="1889" y="11"/>
                      </a:cubicBezTo>
                      <a:cubicBezTo>
                        <a:pt x="1564" y="40"/>
                        <a:pt x="1238" y="124"/>
                        <a:pt x="948" y="273"/>
                      </a:cubicBezTo>
                      <a:cubicBezTo>
                        <a:pt x="913" y="273"/>
                        <a:pt x="884" y="337"/>
                        <a:pt x="913" y="365"/>
                      </a:cubicBezTo>
                      <a:cubicBezTo>
                        <a:pt x="913" y="393"/>
                        <a:pt x="948" y="393"/>
                        <a:pt x="976" y="393"/>
                      </a:cubicBezTo>
                      <a:cubicBezTo>
                        <a:pt x="1266" y="245"/>
                        <a:pt x="1592" y="160"/>
                        <a:pt x="1917" y="124"/>
                      </a:cubicBezTo>
                      <a:cubicBezTo>
                        <a:pt x="1933" y="116"/>
                        <a:pt x="1950" y="113"/>
                        <a:pt x="1967" y="113"/>
                      </a:cubicBezTo>
                      <a:cubicBezTo>
                        <a:pt x="2010" y="113"/>
                        <a:pt x="2054" y="135"/>
                        <a:pt x="2094" y="160"/>
                      </a:cubicBezTo>
                      <a:cubicBezTo>
                        <a:pt x="2214" y="245"/>
                        <a:pt x="2214" y="365"/>
                        <a:pt x="2151" y="542"/>
                      </a:cubicBezTo>
                      <a:lnTo>
                        <a:pt x="1832" y="1511"/>
                      </a:lnTo>
                      <a:cubicBezTo>
                        <a:pt x="1797" y="1603"/>
                        <a:pt x="1712" y="1660"/>
                        <a:pt x="1620" y="1660"/>
                      </a:cubicBezTo>
                      <a:cubicBezTo>
                        <a:pt x="1426" y="1649"/>
                        <a:pt x="1237" y="1643"/>
                        <a:pt x="1048" y="1643"/>
                      </a:cubicBezTo>
                      <a:cubicBezTo>
                        <a:pt x="722" y="1643"/>
                        <a:pt x="400" y="1662"/>
                        <a:pt x="64" y="1716"/>
                      </a:cubicBezTo>
                      <a:cubicBezTo>
                        <a:pt x="28" y="1716"/>
                        <a:pt x="0" y="1752"/>
                        <a:pt x="0" y="1780"/>
                      </a:cubicBezTo>
                      <a:cubicBezTo>
                        <a:pt x="28" y="1808"/>
                        <a:pt x="28" y="1836"/>
                        <a:pt x="64" y="1836"/>
                      </a:cubicBezTo>
                      <a:lnTo>
                        <a:pt x="92" y="1836"/>
                      </a:lnTo>
                      <a:cubicBezTo>
                        <a:pt x="411" y="1783"/>
                        <a:pt x="726" y="1763"/>
                        <a:pt x="1050" y="1763"/>
                      </a:cubicBezTo>
                      <a:cubicBezTo>
                        <a:pt x="1237" y="1763"/>
                        <a:pt x="1426" y="1769"/>
                        <a:pt x="1620" y="1780"/>
                      </a:cubicBezTo>
                      <a:cubicBezTo>
                        <a:pt x="1769" y="1780"/>
                        <a:pt x="1889" y="1688"/>
                        <a:pt x="1946" y="1539"/>
                      </a:cubicBezTo>
                      <a:lnTo>
                        <a:pt x="2271" y="570"/>
                      </a:lnTo>
                      <a:cubicBezTo>
                        <a:pt x="2299" y="450"/>
                        <a:pt x="2391" y="188"/>
                        <a:pt x="2151" y="68"/>
                      </a:cubicBezTo>
                      <a:cubicBezTo>
                        <a:pt x="2109" y="26"/>
                        <a:pt x="2053" y="0"/>
                        <a:pt x="19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5" name="Google Shape;1185;p43"/>
              <p:cNvGrpSpPr/>
              <p:nvPr/>
            </p:nvGrpSpPr>
            <p:grpSpPr>
              <a:xfrm>
                <a:off x="3705154" y="2353574"/>
                <a:ext cx="430899" cy="135173"/>
                <a:chOff x="3583454" y="2026924"/>
                <a:chExt cx="430899" cy="135173"/>
              </a:xfrm>
            </p:grpSpPr>
            <p:sp>
              <p:nvSpPr>
                <p:cNvPr id="1186" name="Google Shape;1186;p43"/>
                <p:cNvSpPr/>
                <p:nvPr/>
              </p:nvSpPr>
              <p:spPr>
                <a:xfrm>
                  <a:off x="3754867" y="2128093"/>
                  <a:ext cx="32109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948" y="913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43"/>
                <p:cNvSpPr/>
                <p:nvPr/>
              </p:nvSpPr>
              <p:spPr>
                <a:xfrm>
                  <a:off x="3801763" y="2125217"/>
                  <a:ext cx="58941" cy="33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998" extrusionOk="0">
                      <a:moveTo>
                        <a:pt x="913" y="205"/>
                      </a:moveTo>
                      <a:lnTo>
                        <a:pt x="1444" y="885"/>
                      </a:lnTo>
                      <a:lnTo>
                        <a:pt x="326" y="885"/>
                      </a:lnTo>
                      <a:lnTo>
                        <a:pt x="913" y="205"/>
                      </a:lnTo>
                      <a:close/>
                      <a:moveTo>
                        <a:pt x="913" y="0"/>
                      </a:moveTo>
                      <a:lnTo>
                        <a:pt x="1" y="998"/>
                      </a:lnTo>
                      <a:lnTo>
                        <a:pt x="1741" y="998"/>
                      </a:lnTo>
                      <a:lnTo>
                        <a:pt x="91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43"/>
                <p:cNvSpPr/>
                <p:nvPr/>
              </p:nvSpPr>
              <p:spPr>
                <a:xfrm>
                  <a:off x="3871668" y="2125217"/>
                  <a:ext cx="34985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1062" extrusionOk="0">
                      <a:moveTo>
                        <a:pt x="941" y="0"/>
                      </a:moveTo>
                      <a:lnTo>
                        <a:pt x="0" y="969"/>
                      </a:lnTo>
                      <a:lnTo>
                        <a:pt x="85" y="1061"/>
                      </a:lnTo>
                      <a:lnTo>
                        <a:pt x="1033" y="85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43"/>
                <p:cNvSpPr/>
                <p:nvPr/>
              </p:nvSpPr>
              <p:spPr>
                <a:xfrm>
                  <a:off x="3889635" y="2125217"/>
                  <a:ext cx="3593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" h="1062" extrusionOk="0">
                      <a:moveTo>
                        <a:pt x="941" y="0"/>
                      </a:moveTo>
                      <a:lnTo>
                        <a:pt x="0" y="969"/>
                      </a:lnTo>
                      <a:lnTo>
                        <a:pt x="120" y="1061"/>
                      </a:lnTo>
                      <a:lnTo>
                        <a:pt x="1061" y="85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43"/>
                <p:cNvSpPr/>
                <p:nvPr/>
              </p:nvSpPr>
              <p:spPr>
                <a:xfrm>
                  <a:off x="3937479" y="2123052"/>
                  <a:ext cx="10117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103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29" y="93"/>
                      </a:lnTo>
                      <a:cubicBezTo>
                        <a:pt x="86" y="93"/>
                        <a:pt x="121" y="121"/>
                        <a:pt x="121" y="177"/>
                      </a:cubicBezTo>
                      <a:lnTo>
                        <a:pt x="121" y="418"/>
                      </a:lnTo>
                      <a:cubicBezTo>
                        <a:pt x="121" y="503"/>
                        <a:pt x="149" y="503"/>
                        <a:pt x="178" y="531"/>
                      </a:cubicBezTo>
                      <a:cubicBezTo>
                        <a:pt x="149" y="531"/>
                        <a:pt x="121" y="559"/>
                        <a:pt x="121" y="623"/>
                      </a:cubicBezTo>
                      <a:lnTo>
                        <a:pt x="121" y="857"/>
                      </a:lnTo>
                      <a:cubicBezTo>
                        <a:pt x="121" y="913"/>
                        <a:pt x="86" y="949"/>
                        <a:pt x="29" y="949"/>
                      </a:cubicBezTo>
                      <a:lnTo>
                        <a:pt x="1" y="949"/>
                      </a:lnTo>
                      <a:lnTo>
                        <a:pt x="1" y="1033"/>
                      </a:lnTo>
                      <a:lnTo>
                        <a:pt x="58" y="1033"/>
                      </a:lnTo>
                      <a:cubicBezTo>
                        <a:pt x="178" y="1033"/>
                        <a:pt x="234" y="977"/>
                        <a:pt x="234" y="885"/>
                      </a:cubicBezTo>
                      <a:lnTo>
                        <a:pt x="234" y="623"/>
                      </a:lnTo>
                      <a:cubicBezTo>
                        <a:pt x="234" y="595"/>
                        <a:pt x="234" y="559"/>
                        <a:pt x="263" y="559"/>
                      </a:cubicBezTo>
                      <a:lnTo>
                        <a:pt x="298" y="559"/>
                      </a:lnTo>
                      <a:lnTo>
                        <a:pt x="298" y="475"/>
                      </a:lnTo>
                      <a:lnTo>
                        <a:pt x="263" y="475"/>
                      </a:lnTo>
                      <a:cubicBezTo>
                        <a:pt x="234" y="475"/>
                        <a:pt x="234" y="475"/>
                        <a:pt x="234" y="418"/>
                      </a:cubicBezTo>
                      <a:lnTo>
                        <a:pt x="234" y="177"/>
                      </a:lnTo>
                      <a:cubicBezTo>
                        <a:pt x="234" y="64"/>
                        <a:pt x="178" y="1"/>
                        <a:pt x="5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43"/>
                <p:cNvSpPr/>
                <p:nvPr/>
              </p:nvSpPr>
              <p:spPr>
                <a:xfrm>
                  <a:off x="3959506" y="2123052"/>
                  <a:ext cx="24936" cy="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154" extrusionOk="0">
                      <a:moveTo>
                        <a:pt x="354" y="149"/>
                      </a:moveTo>
                      <a:cubicBezTo>
                        <a:pt x="468" y="149"/>
                        <a:pt x="588" y="326"/>
                        <a:pt x="588" y="559"/>
                      </a:cubicBezTo>
                      <a:cubicBezTo>
                        <a:pt x="588" y="828"/>
                        <a:pt x="468" y="1005"/>
                        <a:pt x="354" y="1005"/>
                      </a:cubicBezTo>
                      <a:cubicBezTo>
                        <a:pt x="263" y="1005"/>
                        <a:pt x="142" y="828"/>
                        <a:pt x="142" y="559"/>
                      </a:cubicBezTo>
                      <a:cubicBezTo>
                        <a:pt x="142" y="326"/>
                        <a:pt x="263" y="149"/>
                        <a:pt x="354" y="149"/>
                      </a:cubicBezTo>
                      <a:close/>
                      <a:moveTo>
                        <a:pt x="354" y="1"/>
                      </a:moveTo>
                      <a:cubicBezTo>
                        <a:pt x="142" y="1"/>
                        <a:pt x="1" y="269"/>
                        <a:pt x="1" y="559"/>
                      </a:cubicBezTo>
                      <a:cubicBezTo>
                        <a:pt x="1" y="885"/>
                        <a:pt x="142" y="1154"/>
                        <a:pt x="354" y="1154"/>
                      </a:cubicBezTo>
                      <a:cubicBezTo>
                        <a:pt x="560" y="1154"/>
                        <a:pt x="737" y="885"/>
                        <a:pt x="737" y="559"/>
                      </a:cubicBezTo>
                      <a:cubicBezTo>
                        <a:pt x="737" y="269"/>
                        <a:pt x="560" y="1"/>
                        <a:pt x="35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43"/>
                <p:cNvSpPr/>
                <p:nvPr/>
              </p:nvSpPr>
              <p:spPr>
                <a:xfrm>
                  <a:off x="3989451" y="2123052"/>
                  <a:ext cx="24903" cy="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154" extrusionOk="0">
                      <a:moveTo>
                        <a:pt x="354" y="149"/>
                      </a:moveTo>
                      <a:cubicBezTo>
                        <a:pt x="467" y="149"/>
                        <a:pt x="587" y="326"/>
                        <a:pt x="587" y="559"/>
                      </a:cubicBezTo>
                      <a:cubicBezTo>
                        <a:pt x="587" y="828"/>
                        <a:pt x="467" y="1005"/>
                        <a:pt x="354" y="1005"/>
                      </a:cubicBezTo>
                      <a:cubicBezTo>
                        <a:pt x="262" y="1005"/>
                        <a:pt x="142" y="828"/>
                        <a:pt x="142" y="559"/>
                      </a:cubicBezTo>
                      <a:cubicBezTo>
                        <a:pt x="142" y="326"/>
                        <a:pt x="262" y="149"/>
                        <a:pt x="354" y="149"/>
                      </a:cubicBezTo>
                      <a:close/>
                      <a:moveTo>
                        <a:pt x="354" y="1"/>
                      </a:moveTo>
                      <a:cubicBezTo>
                        <a:pt x="142" y="1"/>
                        <a:pt x="0" y="269"/>
                        <a:pt x="0" y="559"/>
                      </a:cubicBezTo>
                      <a:cubicBezTo>
                        <a:pt x="0" y="885"/>
                        <a:pt x="142" y="1154"/>
                        <a:pt x="354" y="1154"/>
                      </a:cubicBezTo>
                      <a:cubicBezTo>
                        <a:pt x="559" y="1154"/>
                        <a:pt x="736" y="885"/>
                        <a:pt x="736" y="559"/>
                      </a:cubicBezTo>
                      <a:cubicBezTo>
                        <a:pt x="736" y="269"/>
                        <a:pt x="559" y="1"/>
                        <a:pt x="3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43"/>
                <p:cNvSpPr/>
                <p:nvPr/>
              </p:nvSpPr>
              <p:spPr>
                <a:xfrm>
                  <a:off x="3656235" y="2034537"/>
                  <a:ext cx="24936" cy="40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202" extrusionOk="0">
                      <a:moveTo>
                        <a:pt x="72" y="1"/>
                      </a:moveTo>
                      <a:cubicBezTo>
                        <a:pt x="57" y="1"/>
                        <a:pt x="43" y="10"/>
                        <a:pt x="29" y="27"/>
                      </a:cubicBezTo>
                      <a:cubicBezTo>
                        <a:pt x="1" y="56"/>
                        <a:pt x="1" y="84"/>
                        <a:pt x="29" y="112"/>
                      </a:cubicBezTo>
                      <a:lnTo>
                        <a:pt x="588" y="699"/>
                      </a:lnTo>
                      <a:lnTo>
                        <a:pt x="29" y="1088"/>
                      </a:lnTo>
                      <a:cubicBezTo>
                        <a:pt x="1" y="1117"/>
                        <a:pt x="1" y="1145"/>
                        <a:pt x="29" y="1173"/>
                      </a:cubicBezTo>
                      <a:lnTo>
                        <a:pt x="57" y="1202"/>
                      </a:lnTo>
                      <a:cubicBezTo>
                        <a:pt x="85" y="1202"/>
                        <a:pt x="85" y="1202"/>
                        <a:pt x="85" y="1173"/>
                      </a:cubicBezTo>
                      <a:lnTo>
                        <a:pt x="708" y="763"/>
                      </a:lnTo>
                      <a:cubicBezTo>
                        <a:pt x="708" y="735"/>
                        <a:pt x="736" y="735"/>
                        <a:pt x="736" y="699"/>
                      </a:cubicBezTo>
                      <a:cubicBezTo>
                        <a:pt x="736" y="699"/>
                        <a:pt x="736" y="671"/>
                        <a:pt x="708" y="671"/>
                      </a:cubicBezTo>
                      <a:lnTo>
                        <a:pt x="121" y="27"/>
                      </a:lnTo>
                      <a:cubicBezTo>
                        <a:pt x="103" y="10"/>
                        <a:pt x="87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43"/>
                <p:cNvSpPr/>
                <p:nvPr/>
              </p:nvSpPr>
              <p:spPr>
                <a:xfrm>
                  <a:off x="3673221" y="2034537"/>
                  <a:ext cx="24936" cy="40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202" extrusionOk="0">
                      <a:moveTo>
                        <a:pt x="72" y="1"/>
                      </a:moveTo>
                      <a:cubicBezTo>
                        <a:pt x="57" y="1"/>
                        <a:pt x="43" y="10"/>
                        <a:pt x="29" y="27"/>
                      </a:cubicBezTo>
                      <a:cubicBezTo>
                        <a:pt x="1" y="56"/>
                        <a:pt x="1" y="84"/>
                        <a:pt x="29" y="112"/>
                      </a:cubicBezTo>
                      <a:lnTo>
                        <a:pt x="588" y="699"/>
                      </a:lnTo>
                      <a:lnTo>
                        <a:pt x="29" y="1088"/>
                      </a:lnTo>
                      <a:cubicBezTo>
                        <a:pt x="1" y="1117"/>
                        <a:pt x="1" y="1145"/>
                        <a:pt x="29" y="1173"/>
                      </a:cubicBezTo>
                      <a:lnTo>
                        <a:pt x="57" y="1202"/>
                      </a:lnTo>
                      <a:cubicBezTo>
                        <a:pt x="86" y="1202"/>
                        <a:pt x="86" y="1202"/>
                        <a:pt x="86" y="1173"/>
                      </a:cubicBezTo>
                      <a:lnTo>
                        <a:pt x="708" y="763"/>
                      </a:lnTo>
                      <a:cubicBezTo>
                        <a:pt x="708" y="735"/>
                        <a:pt x="737" y="735"/>
                        <a:pt x="737" y="699"/>
                      </a:cubicBezTo>
                      <a:cubicBezTo>
                        <a:pt x="737" y="699"/>
                        <a:pt x="737" y="671"/>
                        <a:pt x="708" y="671"/>
                      </a:cubicBezTo>
                      <a:lnTo>
                        <a:pt x="114" y="27"/>
                      </a:lnTo>
                      <a:cubicBezTo>
                        <a:pt x="100" y="10"/>
                        <a:pt x="86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43"/>
                <p:cNvSpPr/>
                <p:nvPr/>
              </p:nvSpPr>
              <p:spPr>
                <a:xfrm>
                  <a:off x="3706989" y="2034233"/>
                  <a:ext cx="2612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" h="1126" extrusionOk="0">
                      <a:moveTo>
                        <a:pt x="389" y="121"/>
                      </a:moveTo>
                      <a:cubicBezTo>
                        <a:pt x="531" y="121"/>
                        <a:pt x="651" y="326"/>
                        <a:pt x="651" y="567"/>
                      </a:cubicBezTo>
                      <a:cubicBezTo>
                        <a:pt x="651" y="800"/>
                        <a:pt x="531" y="1006"/>
                        <a:pt x="389" y="1006"/>
                      </a:cubicBezTo>
                      <a:cubicBezTo>
                        <a:pt x="241" y="1006"/>
                        <a:pt x="121" y="800"/>
                        <a:pt x="121" y="567"/>
                      </a:cubicBezTo>
                      <a:cubicBezTo>
                        <a:pt x="121" y="326"/>
                        <a:pt x="241" y="121"/>
                        <a:pt x="389" y="121"/>
                      </a:cubicBezTo>
                      <a:close/>
                      <a:moveTo>
                        <a:pt x="389" y="1"/>
                      </a:moveTo>
                      <a:cubicBezTo>
                        <a:pt x="177" y="1"/>
                        <a:pt x="0" y="270"/>
                        <a:pt x="0" y="567"/>
                      </a:cubicBezTo>
                      <a:cubicBezTo>
                        <a:pt x="0" y="885"/>
                        <a:pt x="177" y="1126"/>
                        <a:pt x="389" y="1126"/>
                      </a:cubicBezTo>
                      <a:cubicBezTo>
                        <a:pt x="595" y="1126"/>
                        <a:pt x="771" y="885"/>
                        <a:pt x="771" y="567"/>
                      </a:cubicBezTo>
                      <a:cubicBezTo>
                        <a:pt x="771" y="270"/>
                        <a:pt x="595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43"/>
                <p:cNvSpPr/>
                <p:nvPr/>
              </p:nvSpPr>
              <p:spPr>
                <a:xfrm>
                  <a:off x="3753885" y="2037346"/>
                  <a:ext cx="4128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9" extrusionOk="0">
                      <a:moveTo>
                        <a:pt x="65" y="1"/>
                      </a:moveTo>
                      <a:cubicBezTo>
                        <a:pt x="29" y="1"/>
                        <a:pt x="1" y="29"/>
                        <a:pt x="1" y="58"/>
                      </a:cubicBezTo>
                      <a:lnTo>
                        <a:pt x="1" y="1062"/>
                      </a:lnTo>
                      <a:cubicBezTo>
                        <a:pt x="1" y="1090"/>
                        <a:pt x="29" y="1119"/>
                        <a:pt x="65" y="1119"/>
                      </a:cubicBezTo>
                      <a:cubicBezTo>
                        <a:pt x="93" y="1119"/>
                        <a:pt x="121" y="1090"/>
                        <a:pt x="121" y="1062"/>
                      </a:cubicBezTo>
                      <a:lnTo>
                        <a:pt x="121" y="58"/>
                      </a:lnTo>
                      <a:cubicBezTo>
                        <a:pt x="121" y="29"/>
                        <a:pt x="93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43"/>
                <p:cNvSpPr/>
                <p:nvPr/>
              </p:nvSpPr>
              <p:spPr>
                <a:xfrm>
                  <a:off x="3771852" y="2041440"/>
                  <a:ext cx="20132" cy="3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942" extrusionOk="0">
                      <a:moveTo>
                        <a:pt x="0" y="0"/>
                      </a:moveTo>
                      <a:lnTo>
                        <a:pt x="0" y="941"/>
                      </a:lnTo>
                      <a:lnTo>
                        <a:pt x="595" y="941"/>
                      </a:lnTo>
                      <a:lnTo>
                        <a:pt x="5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43"/>
                <p:cNvSpPr/>
                <p:nvPr/>
              </p:nvSpPr>
              <p:spPr>
                <a:xfrm>
                  <a:off x="3803929" y="2039274"/>
                  <a:ext cx="32820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1062" extrusionOk="0">
                      <a:moveTo>
                        <a:pt x="849" y="121"/>
                      </a:moveTo>
                      <a:lnTo>
                        <a:pt x="849" y="948"/>
                      </a:lnTo>
                      <a:lnTo>
                        <a:pt x="114" y="948"/>
                      </a:lnTo>
                      <a:lnTo>
                        <a:pt x="114" y="121"/>
                      </a:lnTo>
                      <a:close/>
                      <a:moveTo>
                        <a:pt x="57" y="1"/>
                      </a:moveTo>
                      <a:cubicBezTo>
                        <a:pt x="29" y="1"/>
                        <a:pt x="0" y="29"/>
                        <a:pt x="0" y="64"/>
                      </a:cubicBezTo>
                      <a:lnTo>
                        <a:pt x="0" y="1005"/>
                      </a:lnTo>
                      <a:cubicBezTo>
                        <a:pt x="0" y="1033"/>
                        <a:pt x="29" y="1062"/>
                        <a:pt x="57" y="1062"/>
                      </a:cubicBezTo>
                      <a:lnTo>
                        <a:pt x="913" y="1062"/>
                      </a:lnTo>
                      <a:cubicBezTo>
                        <a:pt x="941" y="1062"/>
                        <a:pt x="970" y="1033"/>
                        <a:pt x="970" y="1005"/>
                      </a:cubicBezTo>
                      <a:lnTo>
                        <a:pt x="970" y="64"/>
                      </a:lnTo>
                      <a:cubicBezTo>
                        <a:pt x="970" y="29"/>
                        <a:pt x="941" y="1"/>
                        <a:pt x="91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43"/>
                <p:cNvSpPr/>
                <p:nvPr/>
              </p:nvSpPr>
              <p:spPr>
                <a:xfrm>
                  <a:off x="3847746" y="2041440"/>
                  <a:ext cx="32820" cy="3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942" extrusionOk="0">
                      <a:moveTo>
                        <a:pt x="0" y="0"/>
                      </a:moveTo>
                      <a:lnTo>
                        <a:pt x="0" y="941"/>
                      </a:lnTo>
                      <a:lnTo>
                        <a:pt x="969" y="941"/>
                      </a:lnTo>
                      <a:lnTo>
                        <a:pt x="96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43"/>
                <p:cNvSpPr/>
                <p:nvPr/>
              </p:nvSpPr>
              <p:spPr>
                <a:xfrm>
                  <a:off x="3892477" y="2026924"/>
                  <a:ext cx="25173" cy="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1901" extrusionOk="0">
                      <a:moveTo>
                        <a:pt x="349" y="0"/>
                      </a:moveTo>
                      <a:cubicBezTo>
                        <a:pt x="332" y="0"/>
                        <a:pt x="315" y="4"/>
                        <a:pt x="298" y="12"/>
                      </a:cubicBezTo>
                      <a:cubicBezTo>
                        <a:pt x="270" y="12"/>
                        <a:pt x="241" y="40"/>
                        <a:pt x="241" y="75"/>
                      </a:cubicBezTo>
                      <a:cubicBezTo>
                        <a:pt x="270" y="104"/>
                        <a:pt x="298" y="132"/>
                        <a:pt x="326" y="132"/>
                      </a:cubicBezTo>
                      <a:cubicBezTo>
                        <a:pt x="336" y="123"/>
                        <a:pt x="346" y="120"/>
                        <a:pt x="357" y="120"/>
                      </a:cubicBezTo>
                      <a:cubicBezTo>
                        <a:pt x="377" y="120"/>
                        <a:pt x="399" y="132"/>
                        <a:pt x="418" y="132"/>
                      </a:cubicBezTo>
                      <a:cubicBezTo>
                        <a:pt x="447" y="160"/>
                        <a:pt x="475" y="252"/>
                        <a:pt x="503" y="309"/>
                      </a:cubicBezTo>
                      <a:cubicBezTo>
                        <a:pt x="503" y="366"/>
                        <a:pt x="475" y="429"/>
                        <a:pt x="475" y="514"/>
                      </a:cubicBezTo>
                      <a:cubicBezTo>
                        <a:pt x="475" y="542"/>
                        <a:pt x="447" y="606"/>
                        <a:pt x="447" y="663"/>
                      </a:cubicBezTo>
                      <a:cubicBezTo>
                        <a:pt x="447" y="783"/>
                        <a:pt x="475" y="868"/>
                        <a:pt x="532" y="960"/>
                      </a:cubicBezTo>
                      <a:cubicBezTo>
                        <a:pt x="503" y="988"/>
                        <a:pt x="475" y="1016"/>
                        <a:pt x="447" y="1045"/>
                      </a:cubicBezTo>
                      <a:lnTo>
                        <a:pt x="447" y="1278"/>
                      </a:lnTo>
                      <a:lnTo>
                        <a:pt x="447" y="1313"/>
                      </a:lnTo>
                      <a:cubicBezTo>
                        <a:pt x="475" y="1455"/>
                        <a:pt x="447" y="1575"/>
                        <a:pt x="390" y="1667"/>
                      </a:cubicBezTo>
                      <a:cubicBezTo>
                        <a:pt x="344" y="1728"/>
                        <a:pt x="273" y="1775"/>
                        <a:pt x="202" y="1775"/>
                      </a:cubicBezTo>
                      <a:cubicBezTo>
                        <a:pt x="174" y="1775"/>
                        <a:pt x="147" y="1768"/>
                        <a:pt x="121" y="1752"/>
                      </a:cubicBezTo>
                      <a:cubicBezTo>
                        <a:pt x="107" y="1738"/>
                        <a:pt x="93" y="1731"/>
                        <a:pt x="79" y="1731"/>
                      </a:cubicBezTo>
                      <a:cubicBezTo>
                        <a:pt x="65" y="1731"/>
                        <a:pt x="50" y="1738"/>
                        <a:pt x="36" y="1752"/>
                      </a:cubicBezTo>
                      <a:cubicBezTo>
                        <a:pt x="1" y="1780"/>
                        <a:pt x="36" y="1809"/>
                        <a:pt x="65" y="1844"/>
                      </a:cubicBezTo>
                      <a:cubicBezTo>
                        <a:pt x="93" y="1872"/>
                        <a:pt x="150" y="1901"/>
                        <a:pt x="213" y="1901"/>
                      </a:cubicBezTo>
                      <a:cubicBezTo>
                        <a:pt x="326" y="1901"/>
                        <a:pt x="447" y="1809"/>
                        <a:pt x="503" y="1724"/>
                      </a:cubicBezTo>
                      <a:cubicBezTo>
                        <a:pt x="567" y="1604"/>
                        <a:pt x="595" y="1455"/>
                        <a:pt x="567" y="1278"/>
                      </a:cubicBezTo>
                      <a:lnTo>
                        <a:pt x="567" y="1250"/>
                      </a:lnTo>
                      <a:lnTo>
                        <a:pt x="567" y="1101"/>
                      </a:lnTo>
                      <a:cubicBezTo>
                        <a:pt x="567" y="1073"/>
                        <a:pt x="595" y="1045"/>
                        <a:pt x="623" y="1045"/>
                      </a:cubicBezTo>
                      <a:cubicBezTo>
                        <a:pt x="623" y="1016"/>
                        <a:pt x="652" y="1016"/>
                        <a:pt x="652" y="1016"/>
                      </a:cubicBezTo>
                      <a:cubicBezTo>
                        <a:pt x="660" y="1025"/>
                        <a:pt x="668" y="1028"/>
                        <a:pt x="677" y="1028"/>
                      </a:cubicBezTo>
                      <a:cubicBezTo>
                        <a:pt x="697" y="1028"/>
                        <a:pt x="719" y="1008"/>
                        <a:pt x="744" y="988"/>
                      </a:cubicBezTo>
                      <a:cubicBezTo>
                        <a:pt x="744" y="960"/>
                        <a:pt x="744" y="924"/>
                        <a:pt x="708" y="924"/>
                      </a:cubicBezTo>
                      <a:cubicBezTo>
                        <a:pt x="680" y="924"/>
                        <a:pt x="680" y="896"/>
                        <a:pt x="680" y="896"/>
                      </a:cubicBezTo>
                      <a:cubicBezTo>
                        <a:pt x="595" y="896"/>
                        <a:pt x="567" y="783"/>
                        <a:pt x="567" y="663"/>
                      </a:cubicBezTo>
                      <a:cubicBezTo>
                        <a:pt x="567" y="634"/>
                        <a:pt x="567" y="571"/>
                        <a:pt x="595" y="514"/>
                      </a:cubicBezTo>
                      <a:cubicBezTo>
                        <a:pt x="595" y="458"/>
                        <a:pt x="623" y="366"/>
                        <a:pt x="623" y="281"/>
                      </a:cubicBezTo>
                      <a:cubicBezTo>
                        <a:pt x="595" y="189"/>
                        <a:pt x="532" y="104"/>
                        <a:pt x="475" y="40"/>
                      </a:cubicBezTo>
                      <a:cubicBezTo>
                        <a:pt x="435" y="20"/>
                        <a:pt x="391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43"/>
                <p:cNvSpPr/>
                <p:nvPr/>
              </p:nvSpPr>
              <p:spPr>
                <a:xfrm>
                  <a:off x="3928411" y="2028278"/>
                  <a:ext cx="11030" cy="59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769" extrusionOk="0">
                      <a:moveTo>
                        <a:pt x="35" y="0"/>
                      </a:moveTo>
                      <a:cubicBezTo>
                        <a:pt x="0" y="35"/>
                        <a:pt x="0" y="64"/>
                        <a:pt x="0" y="92"/>
                      </a:cubicBezTo>
                      <a:cubicBezTo>
                        <a:pt x="212" y="594"/>
                        <a:pt x="212" y="1182"/>
                        <a:pt x="0" y="1684"/>
                      </a:cubicBezTo>
                      <a:cubicBezTo>
                        <a:pt x="0" y="1712"/>
                        <a:pt x="0" y="1769"/>
                        <a:pt x="35" y="1769"/>
                      </a:cubicBezTo>
                      <a:lnTo>
                        <a:pt x="64" y="1769"/>
                      </a:lnTo>
                      <a:cubicBezTo>
                        <a:pt x="92" y="1769"/>
                        <a:pt x="120" y="1769"/>
                        <a:pt x="120" y="1740"/>
                      </a:cubicBezTo>
                      <a:cubicBezTo>
                        <a:pt x="326" y="1210"/>
                        <a:pt x="326" y="594"/>
                        <a:pt x="120" y="64"/>
                      </a:cubicBezTo>
                      <a:cubicBezTo>
                        <a:pt x="92" y="35"/>
                        <a:pt x="64" y="0"/>
                        <a:pt x="3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202;p43"/>
                <p:cNvSpPr/>
                <p:nvPr/>
              </p:nvSpPr>
              <p:spPr>
                <a:xfrm>
                  <a:off x="3941573" y="2027296"/>
                  <a:ext cx="14854" cy="6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2039" extrusionOk="0">
                      <a:moveTo>
                        <a:pt x="85" y="1"/>
                      </a:moveTo>
                      <a:cubicBezTo>
                        <a:pt x="57" y="29"/>
                        <a:pt x="28" y="64"/>
                        <a:pt x="57" y="93"/>
                      </a:cubicBezTo>
                      <a:cubicBezTo>
                        <a:pt x="319" y="680"/>
                        <a:pt x="290" y="1387"/>
                        <a:pt x="0" y="1946"/>
                      </a:cubicBezTo>
                      <a:cubicBezTo>
                        <a:pt x="0" y="1975"/>
                        <a:pt x="0" y="2038"/>
                        <a:pt x="28" y="2038"/>
                      </a:cubicBezTo>
                      <a:lnTo>
                        <a:pt x="57" y="2038"/>
                      </a:lnTo>
                      <a:cubicBezTo>
                        <a:pt x="85" y="2038"/>
                        <a:pt x="85" y="2038"/>
                        <a:pt x="113" y="2010"/>
                      </a:cubicBezTo>
                      <a:cubicBezTo>
                        <a:pt x="439" y="1416"/>
                        <a:pt x="439" y="652"/>
                        <a:pt x="142" y="29"/>
                      </a:cubicBezTo>
                      <a:cubicBezTo>
                        <a:pt x="142" y="1"/>
                        <a:pt x="11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43"/>
                <p:cNvSpPr/>
                <p:nvPr/>
              </p:nvSpPr>
              <p:spPr>
                <a:xfrm>
                  <a:off x="3622264" y="2026924"/>
                  <a:ext cx="24903" cy="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901" extrusionOk="0">
                      <a:moveTo>
                        <a:pt x="417" y="0"/>
                      </a:moveTo>
                      <a:cubicBezTo>
                        <a:pt x="367" y="0"/>
                        <a:pt x="309" y="20"/>
                        <a:pt x="269" y="40"/>
                      </a:cubicBezTo>
                      <a:cubicBezTo>
                        <a:pt x="205" y="104"/>
                        <a:pt x="149" y="189"/>
                        <a:pt x="149" y="281"/>
                      </a:cubicBezTo>
                      <a:cubicBezTo>
                        <a:pt x="120" y="366"/>
                        <a:pt x="149" y="458"/>
                        <a:pt x="149" y="514"/>
                      </a:cubicBezTo>
                      <a:cubicBezTo>
                        <a:pt x="177" y="571"/>
                        <a:pt x="177" y="634"/>
                        <a:pt x="177" y="663"/>
                      </a:cubicBezTo>
                      <a:cubicBezTo>
                        <a:pt x="177" y="783"/>
                        <a:pt x="149" y="896"/>
                        <a:pt x="64" y="896"/>
                      </a:cubicBezTo>
                      <a:lnTo>
                        <a:pt x="64" y="924"/>
                      </a:lnTo>
                      <a:cubicBezTo>
                        <a:pt x="28" y="924"/>
                        <a:pt x="0" y="960"/>
                        <a:pt x="0" y="988"/>
                      </a:cubicBezTo>
                      <a:cubicBezTo>
                        <a:pt x="20" y="1008"/>
                        <a:pt x="44" y="1028"/>
                        <a:pt x="66" y="1028"/>
                      </a:cubicBezTo>
                      <a:cubicBezTo>
                        <a:pt x="75" y="1028"/>
                        <a:pt x="84" y="1025"/>
                        <a:pt x="92" y="1016"/>
                      </a:cubicBezTo>
                      <a:cubicBezTo>
                        <a:pt x="120" y="1016"/>
                        <a:pt x="120" y="1016"/>
                        <a:pt x="120" y="1045"/>
                      </a:cubicBezTo>
                      <a:cubicBezTo>
                        <a:pt x="149" y="1045"/>
                        <a:pt x="177" y="1073"/>
                        <a:pt x="177" y="1101"/>
                      </a:cubicBezTo>
                      <a:cubicBezTo>
                        <a:pt x="205" y="1137"/>
                        <a:pt x="177" y="1193"/>
                        <a:pt x="177" y="1250"/>
                      </a:cubicBezTo>
                      <a:lnTo>
                        <a:pt x="177" y="1278"/>
                      </a:lnTo>
                      <a:cubicBezTo>
                        <a:pt x="149" y="1455"/>
                        <a:pt x="177" y="1604"/>
                        <a:pt x="269" y="1724"/>
                      </a:cubicBezTo>
                      <a:cubicBezTo>
                        <a:pt x="325" y="1809"/>
                        <a:pt x="446" y="1901"/>
                        <a:pt x="559" y="1901"/>
                      </a:cubicBezTo>
                      <a:cubicBezTo>
                        <a:pt x="594" y="1901"/>
                        <a:pt x="651" y="1872"/>
                        <a:pt x="707" y="1844"/>
                      </a:cubicBezTo>
                      <a:cubicBezTo>
                        <a:pt x="736" y="1809"/>
                        <a:pt x="736" y="1780"/>
                        <a:pt x="707" y="1752"/>
                      </a:cubicBezTo>
                      <a:cubicBezTo>
                        <a:pt x="707" y="1738"/>
                        <a:pt x="693" y="1731"/>
                        <a:pt x="676" y="1731"/>
                      </a:cubicBezTo>
                      <a:cubicBezTo>
                        <a:pt x="658" y="1731"/>
                        <a:pt x="637" y="1738"/>
                        <a:pt x="623" y="1752"/>
                      </a:cubicBezTo>
                      <a:cubicBezTo>
                        <a:pt x="597" y="1768"/>
                        <a:pt x="570" y="1775"/>
                        <a:pt x="542" y="1775"/>
                      </a:cubicBezTo>
                      <a:cubicBezTo>
                        <a:pt x="471" y="1775"/>
                        <a:pt x="400" y="1728"/>
                        <a:pt x="354" y="1667"/>
                      </a:cubicBezTo>
                      <a:cubicBezTo>
                        <a:pt x="297" y="1575"/>
                        <a:pt x="269" y="1455"/>
                        <a:pt x="297" y="1313"/>
                      </a:cubicBezTo>
                      <a:lnTo>
                        <a:pt x="297" y="1278"/>
                      </a:lnTo>
                      <a:cubicBezTo>
                        <a:pt x="297" y="1193"/>
                        <a:pt x="325" y="1137"/>
                        <a:pt x="297" y="1045"/>
                      </a:cubicBezTo>
                      <a:cubicBezTo>
                        <a:pt x="269" y="1016"/>
                        <a:pt x="241" y="988"/>
                        <a:pt x="205" y="960"/>
                      </a:cubicBezTo>
                      <a:cubicBezTo>
                        <a:pt x="269" y="868"/>
                        <a:pt x="297" y="783"/>
                        <a:pt x="297" y="663"/>
                      </a:cubicBezTo>
                      <a:cubicBezTo>
                        <a:pt x="297" y="606"/>
                        <a:pt x="297" y="542"/>
                        <a:pt x="269" y="514"/>
                      </a:cubicBezTo>
                      <a:cubicBezTo>
                        <a:pt x="269" y="429"/>
                        <a:pt x="241" y="366"/>
                        <a:pt x="269" y="309"/>
                      </a:cubicBezTo>
                      <a:cubicBezTo>
                        <a:pt x="269" y="252"/>
                        <a:pt x="297" y="160"/>
                        <a:pt x="354" y="132"/>
                      </a:cubicBezTo>
                      <a:cubicBezTo>
                        <a:pt x="373" y="132"/>
                        <a:pt x="395" y="120"/>
                        <a:pt x="416" y="120"/>
                      </a:cubicBezTo>
                      <a:cubicBezTo>
                        <a:pt x="426" y="120"/>
                        <a:pt x="436" y="123"/>
                        <a:pt x="446" y="132"/>
                      </a:cubicBezTo>
                      <a:cubicBezTo>
                        <a:pt x="474" y="132"/>
                        <a:pt x="502" y="104"/>
                        <a:pt x="502" y="75"/>
                      </a:cubicBezTo>
                      <a:cubicBezTo>
                        <a:pt x="502" y="40"/>
                        <a:pt x="502" y="12"/>
                        <a:pt x="474" y="12"/>
                      </a:cubicBezTo>
                      <a:cubicBezTo>
                        <a:pt x="457" y="4"/>
                        <a:pt x="438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43"/>
                <p:cNvSpPr/>
                <p:nvPr/>
              </p:nvSpPr>
              <p:spPr>
                <a:xfrm>
                  <a:off x="3600474" y="2028278"/>
                  <a:ext cx="11978" cy="59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69" extrusionOk="0">
                      <a:moveTo>
                        <a:pt x="290" y="0"/>
                      </a:moveTo>
                      <a:cubicBezTo>
                        <a:pt x="262" y="0"/>
                        <a:pt x="234" y="35"/>
                        <a:pt x="234" y="64"/>
                      </a:cubicBezTo>
                      <a:cubicBezTo>
                        <a:pt x="0" y="594"/>
                        <a:pt x="0" y="1210"/>
                        <a:pt x="205" y="1740"/>
                      </a:cubicBezTo>
                      <a:cubicBezTo>
                        <a:pt x="234" y="1769"/>
                        <a:pt x="234" y="1769"/>
                        <a:pt x="262" y="1769"/>
                      </a:cubicBezTo>
                      <a:lnTo>
                        <a:pt x="290" y="1769"/>
                      </a:lnTo>
                      <a:cubicBezTo>
                        <a:pt x="319" y="1769"/>
                        <a:pt x="319" y="1712"/>
                        <a:pt x="319" y="1684"/>
                      </a:cubicBezTo>
                      <a:cubicBezTo>
                        <a:pt x="113" y="1182"/>
                        <a:pt x="113" y="594"/>
                        <a:pt x="319" y="92"/>
                      </a:cubicBezTo>
                      <a:cubicBezTo>
                        <a:pt x="354" y="64"/>
                        <a:pt x="319" y="35"/>
                        <a:pt x="2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43"/>
                <p:cNvSpPr/>
                <p:nvPr/>
              </p:nvSpPr>
              <p:spPr>
                <a:xfrm>
                  <a:off x="3583454" y="2027296"/>
                  <a:ext cx="14887" cy="6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2039" extrusionOk="0">
                      <a:moveTo>
                        <a:pt x="355" y="1"/>
                      </a:moveTo>
                      <a:cubicBezTo>
                        <a:pt x="326" y="1"/>
                        <a:pt x="291" y="1"/>
                        <a:pt x="291" y="29"/>
                      </a:cubicBezTo>
                      <a:cubicBezTo>
                        <a:pt x="1" y="652"/>
                        <a:pt x="29" y="1416"/>
                        <a:pt x="326" y="2010"/>
                      </a:cubicBezTo>
                      <a:cubicBezTo>
                        <a:pt x="355" y="2038"/>
                        <a:pt x="355" y="2038"/>
                        <a:pt x="383" y="2038"/>
                      </a:cubicBezTo>
                      <a:lnTo>
                        <a:pt x="411" y="2038"/>
                      </a:lnTo>
                      <a:cubicBezTo>
                        <a:pt x="440" y="2038"/>
                        <a:pt x="440" y="1975"/>
                        <a:pt x="440" y="1946"/>
                      </a:cubicBezTo>
                      <a:cubicBezTo>
                        <a:pt x="150" y="1387"/>
                        <a:pt x="114" y="680"/>
                        <a:pt x="383" y="93"/>
                      </a:cubicBezTo>
                      <a:cubicBezTo>
                        <a:pt x="411" y="64"/>
                        <a:pt x="383" y="29"/>
                        <a:pt x="35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6" name="Google Shape;1206;p43"/>
              <p:cNvGrpSpPr/>
              <p:nvPr/>
            </p:nvGrpSpPr>
            <p:grpSpPr>
              <a:xfrm>
                <a:off x="4013356" y="2847427"/>
                <a:ext cx="312169" cy="63373"/>
                <a:chOff x="4157006" y="2607377"/>
                <a:chExt cx="312169" cy="63373"/>
              </a:xfrm>
            </p:grpSpPr>
            <p:sp>
              <p:nvSpPr>
                <p:cNvPr id="1207" name="Google Shape;1207;p43"/>
                <p:cNvSpPr/>
                <p:nvPr/>
              </p:nvSpPr>
              <p:spPr>
                <a:xfrm>
                  <a:off x="4411214" y="2619017"/>
                  <a:ext cx="24903" cy="39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176" extrusionOk="0">
                      <a:moveTo>
                        <a:pt x="665" y="1"/>
                      </a:moveTo>
                      <a:cubicBezTo>
                        <a:pt x="651" y="1"/>
                        <a:pt x="637" y="8"/>
                        <a:pt x="623" y="22"/>
                      </a:cubicBezTo>
                      <a:lnTo>
                        <a:pt x="28" y="673"/>
                      </a:lnTo>
                      <a:cubicBezTo>
                        <a:pt x="28" y="673"/>
                        <a:pt x="0" y="673"/>
                        <a:pt x="28" y="701"/>
                      </a:cubicBezTo>
                      <a:lnTo>
                        <a:pt x="28" y="758"/>
                      </a:lnTo>
                      <a:lnTo>
                        <a:pt x="651" y="1175"/>
                      </a:lnTo>
                      <a:lnTo>
                        <a:pt x="679" y="1175"/>
                      </a:lnTo>
                      <a:cubicBezTo>
                        <a:pt x="679" y="1175"/>
                        <a:pt x="708" y="1175"/>
                        <a:pt x="708" y="1147"/>
                      </a:cubicBezTo>
                      <a:cubicBezTo>
                        <a:pt x="736" y="1111"/>
                        <a:pt x="736" y="1083"/>
                        <a:pt x="708" y="1083"/>
                      </a:cubicBezTo>
                      <a:lnTo>
                        <a:pt x="177" y="701"/>
                      </a:lnTo>
                      <a:lnTo>
                        <a:pt x="708" y="114"/>
                      </a:lnTo>
                      <a:cubicBezTo>
                        <a:pt x="736" y="86"/>
                        <a:pt x="736" y="50"/>
                        <a:pt x="708" y="22"/>
                      </a:cubicBezTo>
                      <a:cubicBezTo>
                        <a:pt x="693" y="8"/>
                        <a:pt x="679" y="1"/>
                        <a:pt x="6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43"/>
                <p:cNvSpPr/>
                <p:nvPr/>
              </p:nvSpPr>
              <p:spPr>
                <a:xfrm>
                  <a:off x="4395176" y="2619017"/>
                  <a:ext cx="23955" cy="39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1176" extrusionOk="0">
                      <a:moveTo>
                        <a:pt x="651" y="1"/>
                      </a:moveTo>
                      <a:cubicBezTo>
                        <a:pt x="637" y="1"/>
                        <a:pt x="623" y="8"/>
                        <a:pt x="623" y="22"/>
                      </a:cubicBezTo>
                      <a:lnTo>
                        <a:pt x="0" y="673"/>
                      </a:lnTo>
                      <a:lnTo>
                        <a:pt x="0" y="701"/>
                      </a:lnTo>
                      <a:cubicBezTo>
                        <a:pt x="0" y="729"/>
                        <a:pt x="0" y="729"/>
                        <a:pt x="35" y="758"/>
                      </a:cubicBezTo>
                      <a:lnTo>
                        <a:pt x="623" y="1175"/>
                      </a:lnTo>
                      <a:lnTo>
                        <a:pt x="651" y="1175"/>
                      </a:lnTo>
                      <a:cubicBezTo>
                        <a:pt x="679" y="1175"/>
                        <a:pt x="679" y="1175"/>
                        <a:pt x="708" y="1147"/>
                      </a:cubicBezTo>
                      <a:cubicBezTo>
                        <a:pt x="708" y="1111"/>
                        <a:pt x="708" y="1083"/>
                        <a:pt x="679" y="1083"/>
                      </a:cubicBezTo>
                      <a:lnTo>
                        <a:pt x="149" y="701"/>
                      </a:lnTo>
                      <a:lnTo>
                        <a:pt x="708" y="114"/>
                      </a:lnTo>
                      <a:cubicBezTo>
                        <a:pt x="708" y="86"/>
                        <a:pt x="708" y="50"/>
                        <a:pt x="679" y="22"/>
                      </a:cubicBezTo>
                      <a:cubicBezTo>
                        <a:pt x="679" y="8"/>
                        <a:pt x="665" y="1"/>
                        <a:pt x="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43"/>
                <p:cNvSpPr/>
                <p:nvPr/>
              </p:nvSpPr>
              <p:spPr>
                <a:xfrm>
                  <a:off x="4360460" y="2620708"/>
                  <a:ext cx="25884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097" extrusionOk="0">
                      <a:moveTo>
                        <a:pt x="382" y="120"/>
                      </a:moveTo>
                      <a:cubicBezTo>
                        <a:pt x="531" y="120"/>
                        <a:pt x="644" y="297"/>
                        <a:pt x="644" y="531"/>
                      </a:cubicBezTo>
                      <a:cubicBezTo>
                        <a:pt x="644" y="771"/>
                        <a:pt x="531" y="976"/>
                        <a:pt x="382" y="976"/>
                      </a:cubicBezTo>
                      <a:cubicBezTo>
                        <a:pt x="234" y="976"/>
                        <a:pt x="114" y="771"/>
                        <a:pt x="114" y="531"/>
                      </a:cubicBezTo>
                      <a:cubicBezTo>
                        <a:pt x="114" y="297"/>
                        <a:pt x="234" y="120"/>
                        <a:pt x="382" y="120"/>
                      </a:cubicBezTo>
                      <a:close/>
                      <a:moveTo>
                        <a:pt x="382" y="0"/>
                      </a:moveTo>
                      <a:cubicBezTo>
                        <a:pt x="177" y="0"/>
                        <a:pt x="0" y="241"/>
                        <a:pt x="0" y="531"/>
                      </a:cubicBezTo>
                      <a:cubicBezTo>
                        <a:pt x="0" y="856"/>
                        <a:pt x="177" y="1097"/>
                        <a:pt x="382" y="1097"/>
                      </a:cubicBezTo>
                      <a:cubicBezTo>
                        <a:pt x="587" y="1097"/>
                        <a:pt x="764" y="856"/>
                        <a:pt x="764" y="531"/>
                      </a:cubicBezTo>
                      <a:cubicBezTo>
                        <a:pt x="764" y="241"/>
                        <a:pt x="587" y="0"/>
                        <a:pt x="3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43"/>
                <p:cNvSpPr/>
                <p:nvPr/>
              </p:nvSpPr>
              <p:spPr>
                <a:xfrm>
                  <a:off x="4335320" y="2620708"/>
                  <a:ext cx="4094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097" extrusionOk="0">
                      <a:moveTo>
                        <a:pt x="64" y="0"/>
                      </a:moveTo>
                      <a:cubicBezTo>
                        <a:pt x="36" y="0"/>
                        <a:pt x="1" y="0"/>
                        <a:pt x="1" y="64"/>
                      </a:cubicBezTo>
                      <a:lnTo>
                        <a:pt x="1" y="1033"/>
                      </a:lnTo>
                      <a:cubicBezTo>
                        <a:pt x="1" y="1061"/>
                        <a:pt x="36" y="1097"/>
                        <a:pt x="64" y="1097"/>
                      </a:cubicBezTo>
                      <a:cubicBezTo>
                        <a:pt x="92" y="1097"/>
                        <a:pt x="121" y="1061"/>
                        <a:pt x="121" y="1033"/>
                      </a:cubicBezTo>
                      <a:lnTo>
                        <a:pt x="121" y="64"/>
                      </a:lnTo>
                      <a:cubicBezTo>
                        <a:pt x="121" y="0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43"/>
                <p:cNvSpPr/>
                <p:nvPr/>
              </p:nvSpPr>
              <p:spPr>
                <a:xfrm>
                  <a:off x="4302534" y="2623821"/>
                  <a:ext cx="19895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587" y="913"/>
                      </a:lnTo>
                      <a:lnTo>
                        <a:pt x="5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43"/>
                <p:cNvSpPr/>
                <p:nvPr/>
              </p:nvSpPr>
              <p:spPr>
                <a:xfrm>
                  <a:off x="4257532" y="2621893"/>
                  <a:ext cx="33057" cy="34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027" extrusionOk="0">
                      <a:moveTo>
                        <a:pt x="856" y="114"/>
                      </a:moveTo>
                      <a:lnTo>
                        <a:pt x="856" y="913"/>
                      </a:lnTo>
                      <a:lnTo>
                        <a:pt x="121" y="913"/>
                      </a:lnTo>
                      <a:lnTo>
                        <a:pt x="121" y="114"/>
                      </a:lnTo>
                      <a:close/>
                      <a:moveTo>
                        <a:pt x="64" y="1"/>
                      </a:moveTo>
                      <a:cubicBezTo>
                        <a:pt x="36" y="1"/>
                        <a:pt x="0" y="29"/>
                        <a:pt x="0" y="57"/>
                      </a:cubicBezTo>
                      <a:lnTo>
                        <a:pt x="0" y="970"/>
                      </a:lnTo>
                      <a:cubicBezTo>
                        <a:pt x="0" y="998"/>
                        <a:pt x="36" y="1026"/>
                        <a:pt x="64" y="1026"/>
                      </a:cubicBezTo>
                      <a:lnTo>
                        <a:pt x="920" y="1026"/>
                      </a:lnTo>
                      <a:cubicBezTo>
                        <a:pt x="948" y="1026"/>
                        <a:pt x="977" y="998"/>
                        <a:pt x="977" y="970"/>
                      </a:cubicBezTo>
                      <a:lnTo>
                        <a:pt x="977" y="57"/>
                      </a:lnTo>
                      <a:cubicBezTo>
                        <a:pt x="977" y="29"/>
                        <a:pt x="948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43"/>
                <p:cNvSpPr/>
                <p:nvPr/>
              </p:nvSpPr>
              <p:spPr>
                <a:xfrm>
                  <a:off x="4214696" y="2623821"/>
                  <a:ext cx="32076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948" y="913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43"/>
                <p:cNvSpPr/>
                <p:nvPr/>
              </p:nvSpPr>
              <p:spPr>
                <a:xfrm>
                  <a:off x="4178762" y="2607377"/>
                  <a:ext cx="23989" cy="6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1873" extrusionOk="0">
                      <a:moveTo>
                        <a:pt x="392" y="0"/>
                      </a:moveTo>
                      <a:cubicBezTo>
                        <a:pt x="350" y="0"/>
                        <a:pt x="310" y="20"/>
                        <a:pt x="270" y="40"/>
                      </a:cubicBezTo>
                      <a:cubicBezTo>
                        <a:pt x="178" y="104"/>
                        <a:pt x="149" y="189"/>
                        <a:pt x="121" y="281"/>
                      </a:cubicBezTo>
                      <a:cubicBezTo>
                        <a:pt x="121" y="366"/>
                        <a:pt x="121" y="458"/>
                        <a:pt x="149" y="514"/>
                      </a:cubicBezTo>
                      <a:cubicBezTo>
                        <a:pt x="149" y="571"/>
                        <a:pt x="178" y="635"/>
                        <a:pt x="178" y="663"/>
                      </a:cubicBezTo>
                      <a:cubicBezTo>
                        <a:pt x="178" y="748"/>
                        <a:pt x="149" y="868"/>
                        <a:pt x="65" y="896"/>
                      </a:cubicBezTo>
                      <a:lnTo>
                        <a:pt x="29" y="896"/>
                      </a:lnTo>
                      <a:cubicBezTo>
                        <a:pt x="1" y="925"/>
                        <a:pt x="1" y="960"/>
                        <a:pt x="1" y="988"/>
                      </a:cubicBezTo>
                      <a:cubicBezTo>
                        <a:pt x="1" y="1017"/>
                        <a:pt x="29" y="1017"/>
                        <a:pt x="65" y="1017"/>
                      </a:cubicBezTo>
                      <a:lnTo>
                        <a:pt x="121" y="1017"/>
                      </a:lnTo>
                      <a:lnTo>
                        <a:pt x="178" y="1073"/>
                      </a:lnTo>
                      <a:lnTo>
                        <a:pt x="178" y="1250"/>
                      </a:lnTo>
                      <a:lnTo>
                        <a:pt x="149" y="1278"/>
                      </a:lnTo>
                      <a:cubicBezTo>
                        <a:pt x="149" y="1455"/>
                        <a:pt x="178" y="1604"/>
                        <a:pt x="241" y="1696"/>
                      </a:cubicBezTo>
                      <a:cubicBezTo>
                        <a:pt x="298" y="1809"/>
                        <a:pt x="418" y="1873"/>
                        <a:pt x="531" y="1873"/>
                      </a:cubicBezTo>
                      <a:cubicBezTo>
                        <a:pt x="595" y="1873"/>
                        <a:pt x="623" y="1844"/>
                        <a:pt x="680" y="1809"/>
                      </a:cubicBezTo>
                      <a:cubicBezTo>
                        <a:pt x="708" y="1809"/>
                        <a:pt x="708" y="1752"/>
                        <a:pt x="708" y="1752"/>
                      </a:cubicBezTo>
                      <a:cubicBezTo>
                        <a:pt x="688" y="1732"/>
                        <a:pt x="668" y="1712"/>
                        <a:pt x="648" y="1712"/>
                      </a:cubicBezTo>
                      <a:cubicBezTo>
                        <a:pt x="640" y="1712"/>
                        <a:pt x="632" y="1716"/>
                        <a:pt x="623" y="1724"/>
                      </a:cubicBezTo>
                      <a:cubicBezTo>
                        <a:pt x="598" y="1740"/>
                        <a:pt x="568" y="1747"/>
                        <a:pt x="537" y="1747"/>
                      </a:cubicBezTo>
                      <a:cubicBezTo>
                        <a:pt x="456" y="1747"/>
                        <a:pt x="367" y="1699"/>
                        <a:pt x="326" y="1632"/>
                      </a:cubicBezTo>
                      <a:cubicBezTo>
                        <a:pt x="270" y="1547"/>
                        <a:pt x="270" y="1427"/>
                        <a:pt x="270" y="1278"/>
                      </a:cubicBezTo>
                      <a:lnTo>
                        <a:pt x="298" y="1250"/>
                      </a:lnTo>
                      <a:cubicBezTo>
                        <a:pt x="298" y="1194"/>
                        <a:pt x="298" y="1102"/>
                        <a:pt x="270" y="1045"/>
                      </a:cubicBezTo>
                      <a:cubicBezTo>
                        <a:pt x="270" y="1017"/>
                        <a:pt x="241" y="960"/>
                        <a:pt x="206" y="925"/>
                      </a:cubicBezTo>
                      <a:cubicBezTo>
                        <a:pt x="270" y="868"/>
                        <a:pt x="298" y="748"/>
                        <a:pt x="298" y="663"/>
                      </a:cubicBezTo>
                      <a:cubicBezTo>
                        <a:pt x="298" y="606"/>
                        <a:pt x="270" y="543"/>
                        <a:pt x="270" y="514"/>
                      </a:cubicBezTo>
                      <a:cubicBezTo>
                        <a:pt x="241" y="430"/>
                        <a:pt x="241" y="366"/>
                        <a:pt x="241" y="309"/>
                      </a:cubicBezTo>
                      <a:cubicBezTo>
                        <a:pt x="241" y="253"/>
                        <a:pt x="298" y="161"/>
                        <a:pt x="326" y="132"/>
                      </a:cubicBezTo>
                      <a:lnTo>
                        <a:pt x="418" y="132"/>
                      </a:lnTo>
                      <a:cubicBezTo>
                        <a:pt x="447" y="132"/>
                        <a:pt x="475" y="132"/>
                        <a:pt x="475" y="104"/>
                      </a:cubicBezTo>
                      <a:cubicBezTo>
                        <a:pt x="503" y="40"/>
                        <a:pt x="475" y="12"/>
                        <a:pt x="447" y="12"/>
                      </a:cubicBezTo>
                      <a:cubicBezTo>
                        <a:pt x="428" y="4"/>
                        <a:pt x="410" y="0"/>
                        <a:pt x="3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43"/>
                <p:cNvSpPr/>
                <p:nvPr/>
              </p:nvSpPr>
              <p:spPr>
                <a:xfrm>
                  <a:off x="4157006" y="2609915"/>
                  <a:ext cx="10793" cy="58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735" extrusionOk="0">
                      <a:moveTo>
                        <a:pt x="290" y="1"/>
                      </a:moveTo>
                      <a:cubicBezTo>
                        <a:pt x="262" y="1"/>
                        <a:pt x="234" y="1"/>
                        <a:pt x="205" y="29"/>
                      </a:cubicBezTo>
                      <a:cubicBezTo>
                        <a:pt x="0" y="560"/>
                        <a:pt x="0" y="1175"/>
                        <a:pt x="205" y="1706"/>
                      </a:cubicBezTo>
                      <a:cubicBezTo>
                        <a:pt x="205" y="1706"/>
                        <a:pt x="234" y="1734"/>
                        <a:pt x="262" y="1734"/>
                      </a:cubicBezTo>
                      <a:lnTo>
                        <a:pt x="290" y="1734"/>
                      </a:lnTo>
                      <a:cubicBezTo>
                        <a:pt x="318" y="1706"/>
                        <a:pt x="318" y="1677"/>
                        <a:pt x="318" y="1649"/>
                      </a:cubicBezTo>
                      <a:cubicBezTo>
                        <a:pt x="113" y="1147"/>
                        <a:pt x="113" y="588"/>
                        <a:pt x="318" y="86"/>
                      </a:cubicBezTo>
                      <a:cubicBezTo>
                        <a:pt x="318" y="57"/>
                        <a:pt x="318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43"/>
                <p:cNvSpPr/>
                <p:nvPr/>
              </p:nvSpPr>
              <p:spPr>
                <a:xfrm>
                  <a:off x="4445185" y="2607377"/>
                  <a:ext cx="23989" cy="6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1873" extrusionOk="0">
                      <a:moveTo>
                        <a:pt x="317" y="0"/>
                      </a:moveTo>
                      <a:cubicBezTo>
                        <a:pt x="299" y="0"/>
                        <a:pt x="281" y="4"/>
                        <a:pt x="262" y="12"/>
                      </a:cubicBezTo>
                      <a:cubicBezTo>
                        <a:pt x="234" y="12"/>
                        <a:pt x="206" y="40"/>
                        <a:pt x="234" y="104"/>
                      </a:cubicBezTo>
                      <a:cubicBezTo>
                        <a:pt x="234" y="132"/>
                        <a:pt x="262" y="132"/>
                        <a:pt x="291" y="132"/>
                      </a:cubicBezTo>
                      <a:lnTo>
                        <a:pt x="383" y="132"/>
                      </a:lnTo>
                      <a:cubicBezTo>
                        <a:pt x="411" y="161"/>
                        <a:pt x="468" y="253"/>
                        <a:pt x="468" y="309"/>
                      </a:cubicBezTo>
                      <a:cubicBezTo>
                        <a:pt x="468" y="366"/>
                        <a:pt x="468" y="430"/>
                        <a:pt x="439" y="514"/>
                      </a:cubicBezTo>
                      <a:cubicBezTo>
                        <a:pt x="439" y="543"/>
                        <a:pt x="439" y="606"/>
                        <a:pt x="411" y="663"/>
                      </a:cubicBezTo>
                      <a:cubicBezTo>
                        <a:pt x="411" y="748"/>
                        <a:pt x="439" y="868"/>
                        <a:pt x="503" y="925"/>
                      </a:cubicBezTo>
                      <a:cubicBezTo>
                        <a:pt x="468" y="960"/>
                        <a:pt x="439" y="1017"/>
                        <a:pt x="439" y="1045"/>
                      </a:cubicBezTo>
                      <a:cubicBezTo>
                        <a:pt x="411" y="1102"/>
                        <a:pt x="411" y="1194"/>
                        <a:pt x="439" y="1250"/>
                      </a:cubicBezTo>
                      <a:lnTo>
                        <a:pt x="439" y="1278"/>
                      </a:lnTo>
                      <a:cubicBezTo>
                        <a:pt x="439" y="1427"/>
                        <a:pt x="439" y="1547"/>
                        <a:pt x="383" y="1632"/>
                      </a:cubicBezTo>
                      <a:cubicBezTo>
                        <a:pt x="342" y="1699"/>
                        <a:pt x="253" y="1747"/>
                        <a:pt x="172" y="1747"/>
                      </a:cubicBezTo>
                      <a:cubicBezTo>
                        <a:pt x="141" y="1747"/>
                        <a:pt x="111" y="1740"/>
                        <a:pt x="86" y="1724"/>
                      </a:cubicBezTo>
                      <a:cubicBezTo>
                        <a:pt x="77" y="1716"/>
                        <a:pt x="69" y="1712"/>
                        <a:pt x="61" y="1712"/>
                      </a:cubicBezTo>
                      <a:cubicBezTo>
                        <a:pt x="43" y="1712"/>
                        <a:pt x="29" y="1732"/>
                        <a:pt x="29" y="1752"/>
                      </a:cubicBezTo>
                      <a:cubicBezTo>
                        <a:pt x="1" y="1752"/>
                        <a:pt x="1" y="1809"/>
                        <a:pt x="29" y="1809"/>
                      </a:cubicBezTo>
                      <a:cubicBezTo>
                        <a:pt x="86" y="1844"/>
                        <a:pt x="114" y="1873"/>
                        <a:pt x="178" y="1873"/>
                      </a:cubicBezTo>
                      <a:cubicBezTo>
                        <a:pt x="291" y="1873"/>
                        <a:pt x="411" y="1809"/>
                        <a:pt x="468" y="1696"/>
                      </a:cubicBezTo>
                      <a:cubicBezTo>
                        <a:pt x="560" y="1604"/>
                        <a:pt x="560" y="1455"/>
                        <a:pt x="560" y="1278"/>
                      </a:cubicBezTo>
                      <a:lnTo>
                        <a:pt x="560" y="1250"/>
                      </a:lnTo>
                      <a:cubicBezTo>
                        <a:pt x="531" y="1194"/>
                        <a:pt x="531" y="1137"/>
                        <a:pt x="560" y="1073"/>
                      </a:cubicBezTo>
                      <a:cubicBezTo>
                        <a:pt x="560" y="1045"/>
                        <a:pt x="588" y="1045"/>
                        <a:pt x="588" y="1017"/>
                      </a:cubicBezTo>
                      <a:lnTo>
                        <a:pt x="644" y="1017"/>
                      </a:lnTo>
                      <a:cubicBezTo>
                        <a:pt x="680" y="1017"/>
                        <a:pt x="708" y="1017"/>
                        <a:pt x="708" y="988"/>
                      </a:cubicBezTo>
                      <a:cubicBezTo>
                        <a:pt x="708" y="960"/>
                        <a:pt x="708" y="925"/>
                        <a:pt x="680" y="896"/>
                      </a:cubicBezTo>
                      <a:lnTo>
                        <a:pt x="644" y="896"/>
                      </a:lnTo>
                      <a:cubicBezTo>
                        <a:pt x="588" y="868"/>
                        <a:pt x="531" y="748"/>
                        <a:pt x="531" y="663"/>
                      </a:cubicBezTo>
                      <a:cubicBezTo>
                        <a:pt x="560" y="635"/>
                        <a:pt x="560" y="571"/>
                        <a:pt x="560" y="514"/>
                      </a:cubicBezTo>
                      <a:cubicBezTo>
                        <a:pt x="588" y="458"/>
                        <a:pt x="588" y="366"/>
                        <a:pt x="588" y="281"/>
                      </a:cubicBezTo>
                      <a:cubicBezTo>
                        <a:pt x="588" y="189"/>
                        <a:pt x="531" y="104"/>
                        <a:pt x="439" y="40"/>
                      </a:cubicBezTo>
                      <a:cubicBezTo>
                        <a:pt x="399" y="20"/>
                        <a:pt x="359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7" name="Google Shape;1217;p43"/>
              <p:cNvGrpSpPr/>
              <p:nvPr/>
            </p:nvGrpSpPr>
            <p:grpSpPr>
              <a:xfrm>
                <a:off x="3007131" y="2353586"/>
                <a:ext cx="269330" cy="224564"/>
                <a:chOff x="2715768" y="1997386"/>
                <a:chExt cx="269330" cy="224564"/>
              </a:xfrm>
            </p:grpSpPr>
            <p:sp>
              <p:nvSpPr>
                <p:cNvPr id="1218" name="Google Shape;1218;p43"/>
                <p:cNvSpPr/>
                <p:nvPr/>
              </p:nvSpPr>
              <p:spPr>
                <a:xfrm>
                  <a:off x="2868233" y="1997386"/>
                  <a:ext cx="116866" cy="116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3453" extrusionOk="0">
                      <a:moveTo>
                        <a:pt x="1729" y="947"/>
                      </a:moveTo>
                      <a:cubicBezTo>
                        <a:pt x="1938" y="947"/>
                        <a:pt x="2145" y="1036"/>
                        <a:pt x="2300" y="1210"/>
                      </a:cubicBezTo>
                      <a:cubicBezTo>
                        <a:pt x="2597" y="1536"/>
                        <a:pt x="2597" y="2038"/>
                        <a:pt x="2272" y="2328"/>
                      </a:cubicBezTo>
                      <a:cubicBezTo>
                        <a:pt x="2120" y="2466"/>
                        <a:pt x="1930" y="2534"/>
                        <a:pt x="1741" y="2534"/>
                      </a:cubicBezTo>
                      <a:cubicBezTo>
                        <a:pt x="1524" y="2534"/>
                        <a:pt x="1309" y="2445"/>
                        <a:pt x="1154" y="2271"/>
                      </a:cubicBezTo>
                      <a:cubicBezTo>
                        <a:pt x="857" y="1946"/>
                        <a:pt x="885" y="1444"/>
                        <a:pt x="1211" y="1154"/>
                      </a:cubicBezTo>
                      <a:cubicBezTo>
                        <a:pt x="1362" y="1015"/>
                        <a:pt x="1546" y="947"/>
                        <a:pt x="1729" y="947"/>
                      </a:cubicBezTo>
                      <a:close/>
                      <a:moveTo>
                        <a:pt x="1621" y="1"/>
                      </a:moveTo>
                      <a:cubicBezTo>
                        <a:pt x="1656" y="1"/>
                        <a:pt x="1656" y="29"/>
                        <a:pt x="1656" y="29"/>
                      </a:cubicBezTo>
                      <a:cubicBezTo>
                        <a:pt x="1684" y="177"/>
                        <a:pt x="1593" y="354"/>
                        <a:pt x="1444" y="383"/>
                      </a:cubicBezTo>
                      <a:cubicBezTo>
                        <a:pt x="1423" y="387"/>
                        <a:pt x="1402" y="389"/>
                        <a:pt x="1382" y="389"/>
                      </a:cubicBezTo>
                      <a:cubicBezTo>
                        <a:pt x="1235" y="389"/>
                        <a:pt x="1121" y="280"/>
                        <a:pt x="1090" y="149"/>
                      </a:cubicBezTo>
                      <a:lnTo>
                        <a:pt x="1090" y="121"/>
                      </a:lnTo>
                      <a:cubicBezTo>
                        <a:pt x="977" y="149"/>
                        <a:pt x="885" y="206"/>
                        <a:pt x="800" y="269"/>
                      </a:cubicBezTo>
                      <a:cubicBezTo>
                        <a:pt x="800" y="269"/>
                        <a:pt x="800" y="298"/>
                        <a:pt x="828" y="298"/>
                      </a:cubicBezTo>
                      <a:cubicBezTo>
                        <a:pt x="913" y="418"/>
                        <a:pt x="913" y="595"/>
                        <a:pt x="800" y="708"/>
                      </a:cubicBezTo>
                      <a:cubicBezTo>
                        <a:pt x="744" y="751"/>
                        <a:pt x="676" y="774"/>
                        <a:pt x="610" y="774"/>
                      </a:cubicBezTo>
                      <a:cubicBezTo>
                        <a:pt x="535" y="774"/>
                        <a:pt x="463" y="744"/>
                        <a:pt x="418" y="680"/>
                      </a:cubicBezTo>
                      <a:cubicBezTo>
                        <a:pt x="383" y="680"/>
                        <a:pt x="383" y="651"/>
                        <a:pt x="383" y="651"/>
                      </a:cubicBezTo>
                      <a:cubicBezTo>
                        <a:pt x="326" y="736"/>
                        <a:pt x="270" y="828"/>
                        <a:pt x="206" y="913"/>
                      </a:cubicBezTo>
                      <a:cubicBezTo>
                        <a:pt x="206" y="913"/>
                        <a:pt x="241" y="913"/>
                        <a:pt x="241" y="948"/>
                      </a:cubicBezTo>
                      <a:cubicBezTo>
                        <a:pt x="383" y="977"/>
                        <a:pt x="475" y="1154"/>
                        <a:pt x="418" y="1302"/>
                      </a:cubicBezTo>
                      <a:cubicBezTo>
                        <a:pt x="390" y="1415"/>
                        <a:pt x="272" y="1496"/>
                        <a:pt x="154" y="1496"/>
                      </a:cubicBezTo>
                      <a:cubicBezTo>
                        <a:pt x="124" y="1496"/>
                        <a:pt x="93" y="1491"/>
                        <a:pt x="64" y="1479"/>
                      </a:cubicBezTo>
                      <a:lnTo>
                        <a:pt x="29" y="1479"/>
                      </a:lnTo>
                      <a:cubicBezTo>
                        <a:pt x="29" y="1564"/>
                        <a:pt x="1" y="1684"/>
                        <a:pt x="29" y="1797"/>
                      </a:cubicBezTo>
                      <a:lnTo>
                        <a:pt x="64" y="1797"/>
                      </a:lnTo>
                      <a:cubicBezTo>
                        <a:pt x="89" y="1788"/>
                        <a:pt x="113" y="1783"/>
                        <a:pt x="138" y="1783"/>
                      </a:cubicBezTo>
                      <a:cubicBezTo>
                        <a:pt x="254" y="1783"/>
                        <a:pt x="359" y="1887"/>
                        <a:pt x="383" y="2010"/>
                      </a:cubicBezTo>
                      <a:cubicBezTo>
                        <a:pt x="418" y="2151"/>
                        <a:pt x="326" y="2300"/>
                        <a:pt x="178" y="2328"/>
                      </a:cubicBezTo>
                      <a:lnTo>
                        <a:pt x="149" y="2363"/>
                      </a:lnTo>
                      <a:cubicBezTo>
                        <a:pt x="178" y="2448"/>
                        <a:pt x="241" y="2569"/>
                        <a:pt x="298" y="2653"/>
                      </a:cubicBezTo>
                      <a:cubicBezTo>
                        <a:pt x="298" y="2653"/>
                        <a:pt x="298" y="2625"/>
                        <a:pt x="326" y="2625"/>
                      </a:cubicBezTo>
                      <a:cubicBezTo>
                        <a:pt x="378" y="2573"/>
                        <a:pt x="441" y="2550"/>
                        <a:pt x="502" y="2550"/>
                      </a:cubicBezTo>
                      <a:cubicBezTo>
                        <a:pt x="582" y="2550"/>
                        <a:pt x="660" y="2589"/>
                        <a:pt x="708" y="2653"/>
                      </a:cubicBezTo>
                      <a:cubicBezTo>
                        <a:pt x="828" y="2774"/>
                        <a:pt x="828" y="2951"/>
                        <a:pt x="708" y="3035"/>
                      </a:cubicBezTo>
                      <a:lnTo>
                        <a:pt x="680" y="3071"/>
                      </a:lnTo>
                      <a:cubicBezTo>
                        <a:pt x="772" y="3156"/>
                        <a:pt x="857" y="3212"/>
                        <a:pt x="949" y="3276"/>
                      </a:cubicBezTo>
                      <a:cubicBezTo>
                        <a:pt x="949" y="3248"/>
                        <a:pt x="949" y="3248"/>
                        <a:pt x="977" y="3212"/>
                      </a:cubicBezTo>
                      <a:cubicBezTo>
                        <a:pt x="1000" y="3100"/>
                        <a:pt x="1116" y="3018"/>
                        <a:pt x="1238" y="3018"/>
                      </a:cubicBezTo>
                      <a:cubicBezTo>
                        <a:pt x="1269" y="3018"/>
                        <a:pt x="1300" y="3024"/>
                        <a:pt x="1331" y="3035"/>
                      </a:cubicBezTo>
                      <a:cubicBezTo>
                        <a:pt x="1479" y="3099"/>
                        <a:pt x="1536" y="3248"/>
                        <a:pt x="1508" y="3389"/>
                      </a:cubicBezTo>
                      <a:cubicBezTo>
                        <a:pt x="1508" y="3425"/>
                        <a:pt x="1508" y="3425"/>
                        <a:pt x="1479" y="3453"/>
                      </a:cubicBezTo>
                      <a:lnTo>
                        <a:pt x="1833" y="3453"/>
                      </a:lnTo>
                      <a:cubicBezTo>
                        <a:pt x="1833" y="3453"/>
                        <a:pt x="1833" y="3425"/>
                        <a:pt x="1798" y="3425"/>
                      </a:cubicBezTo>
                      <a:cubicBezTo>
                        <a:pt x="1769" y="3276"/>
                        <a:pt x="1890" y="3127"/>
                        <a:pt x="2038" y="3071"/>
                      </a:cubicBezTo>
                      <a:cubicBezTo>
                        <a:pt x="2056" y="3067"/>
                        <a:pt x="2074" y="3065"/>
                        <a:pt x="2091" y="3065"/>
                      </a:cubicBezTo>
                      <a:cubicBezTo>
                        <a:pt x="2219" y="3065"/>
                        <a:pt x="2332" y="3173"/>
                        <a:pt x="2364" y="3304"/>
                      </a:cubicBezTo>
                      <a:lnTo>
                        <a:pt x="2364" y="3333"/>
                      </a:lnTo>
                      <a:cubicBezTo>
                        <a:pt x="2477" y="3304"/>
                        <a:pt x="2569" y="3248"/>
                        <a:pt x="2682" y="3184"/>
                      </a:cubicBezTo>
                      <a:cubicBezTo>
                        <a:pt x="2654" y="3184"/>
                        <a:pt x="2654" y="3184"/>
                        <a:pt x="2654" y="3156"/>
                      </a:cubicBezTo>
                      <a:cubicBezTo>
                        <a:pt x="2540" y="3035"/>
                        <a:pt x="2540" y="2859"/>
                        <a:pt x="2654" y="2774"/>
                      </a:cubicBezTo>
                      <a:cubicBezTo>
                        <a:pt x="2714" y="2714"/>
                        <a:pt x="2788" y="2683"/>
                        <a:pt x="2862" y="2683"/>
                      </a:cubicBezTo>
                      <a:cubicBezTo>
                        <a:pt x="2937" y="2683"/>
                        <a:pt x="3011" y="2714"/>
                        <a:pt x="3071" y="2774"/>
                      </a:cubicBezTo>
                      <a:cubicBezTo>
                        <a:pt x="3071" y="2802"/>
                        <a:pt x="3071" y="2802"/>
                        <a:pt x="3099" y="2830"/>
                      </a:cubicBezTo>
                      <a:cubicBezTo>
                        <a:pt x="3156" y="2717"/>
                        <a:pt x="3213" y="2625"/>
                        <a:pt x="3276" y="2540"/>
                      </a:cubicBezTo>
                      <a:cubicBezTo>
                        <a:pt x="3248" y="2540"/>
                        <a:pt x="3248" y="2540"/>
                        <a:pt x="3213" y="2505"/>
                      </a:cubicBezTo>
                      <a:cubicBezTo>
                        <a:pt x="3071" y="2477"/>
                        <a:pt x="2979" y="2300"/>
                        <a:pt x="3036" y="2151"/>
                      </a:cubicBezTo>
                      <a:cubicBezTo>
                        <a:pt x="3086" y="2039"/>
                        <a:pt x="3191" y="1957"/>
                        <a:pt x="3303" y="1957"/>
                      </a:cubicBezTo>
                      <a:cubicBezTo>
                        <a:pt x="3331" y="1957"/>
                        <a:pt x="3360" y="1963"/>
                        <a:pt x="3389" y="1974"/>
                      </a:cubicBezTo>
                      <a:cubicBezTo>
                        <a:pt x="3425" y="1974"/>
                        <a:pt x="3425" y="1974"/>
                        <a:pt x="3453" y="2010"/>
                      </a:cubicBezTo>
                      <a:lnTo>
                        <a:pt x="3453" y="1656"/>
                      </a:lnTo>
                      <a:cubicBezTo>
                        <a:pt x="3453" y="1656"/>
                        <a:pt x="3425" y="1656"/>
                        <a:pt x="3425" y="1684"/>
                      </a:cubicBezTo>
                      <a:cubicBezTo>
                        <a:pt x="3407" y="1687"/>
                        <a:pt x="3390" y="1688"/>
                        <a:pt x="3373" y="1688"/>
                      </a:cubicBezTo>
                      <a:cubicBezTo>
                        <a:pt x="3220" y="1688"/>
                        <a:pt x="3097" y="1578"/>
                        <a:pt x="3071" y="1444"/>
                      </a:cubicBezTo>
                      <a:cubicBezTo>
                        <a:pt x="3036" y="1302"/>
                        <a:pt x="3128" y="1154"/>
                        <a:pt x="3276" y="1125"/>
                      </a:cubicBezTo>
                      <a:cubicBezTo>
                        <a:pt x="3305" y="1090"/>
                        <a:pt x="3305" y="1090"/>
                        <a:pt x="3333" y="1090"/>
                      </a:cubicBezTo>
                      <a:cubicBezTo>
                        <a:pt x="3276" y="1005"/>
                        <a:pt x="3248" y="885"/>
                        <a:pt x="3156" y="800"/>
                      </a:cubicBezTo>
                      <a:lnTo>
                        <a:pt x="3156" y="828"/>
                      </a:lnTo>
                      <a:cubicBezTo>
                        <a:pt x="3104" y="880"/>
                        <a:pt x="3041" y="903"/>
                        <a:pt x="2978" y="903"/>
                      </a:cubicBezTo>
                      <a:cubicBezTo>
                        <a:pt x="2894" y="903"/>
                        <a:pt x="2810" y="864"/>
                        <a:pt x="2746" y="800"/>
                      </a:cubicBezTo>
                      <a:cubicBezTo>
                        <a:pt x="2625" y="680"/>
                        <a:pt x="2654" y="503"/>
                        <a:pt x="2774" y="418"/>
                      </a:cubicBezTo>
                      <a:cubicBezTo>
                        <a:pt x="2774" y="383"/>
                        <a:pt x="2774" y="383"/>
                        <a:pt x="2802" y="383"/>
                      </a:cubicBezTo>
                      <a:cubicBezTo>
                        <a:pt x="2717" y="326"/>
                        <a:pt x="2597" y="241"/>
                        <a:pt x="2505" y="206"/>
                      </a:cubicBezTo>
                      <a:lnTo>
                        <a:pt x="2505" y="241"/>
                      </a:lnTo>
                      <a:cubicBezTo>
                        <a:pt x="2460" y="354"/>
                        <a:pt x="2357" y="435"/>
                        <a:pt x="2242" y="435"/>
                      </a:cubicBezTo>
                      <a:cubicBezTo>
                        <a:pt x="2212" y="435"/>
                        <a:pt x="2182" y="429"/>
                        <a:pt x="2151" y="418"/>
                      </a:cubicBezTo>
                      <a:cubicBezTo>
                        <a:pt x="2010" y="354"/>
                        <a:pt x="1918" y="206"/>
                        <a:pt x="1946" y="64"/>
                      </a:cubicBezTo>
                      <a:cubicBezTo>
                        <a:pt x="1946" y="29"/>
                        <a:pt x="1975" y="29"/>
                        <a:pt x="1975" y="29"/>
                      </a:cubicBezTo>
                      <a:cubicBezTo>
                        <a:pt x="1861" y="1"/>
                        <a:pt x="1741" y="1"/>
                        <a:pt x="16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43"/>
                <p:cNvSpPr/>
                <p:nvPr/>
              </p:nvSpPr>
              <p:spPr>
                <a:xfrm>
                  <a:off x="2888365" y="2020360"/>
                  <a:ext cx="77821" cy="7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0" h="2095" extrusionOk="0">
                      <a:moveTo>
                        <a:pt x="1118" y="57"/>
                      </a:moveTo>
                      <a:cubicBezTo>
                        <a:pt x="1415" y="57"/>
                        <a:pt x="1677" y="178"/>
                        <a:pt x="1854" y="383"/>
                      </a:cubicBezTo>
                      <a:cubicBezTo>
                        <a:pt x="2236" y="800"/>
                        <a:pt x="2207" y="1416"/>
                        <a:pt x="1797" y="1798"/>
                      </a:cubicBezTo>
                      <a:cubicBezTo>
                        <a:pt x="1620" y="1946"/>
                        <a:pt x="1380" y="2038"/>
                        <a:pt x="1146" y="2038"/>
                      </a:cubicBezTo>
                      <a:cubicBezTo>
                        <a:pt x="884" y="2038"/>
                        <a:pt x="616" y="1918"/>
                        <a:pt x="410" y="1713"/>
                      </a:cubicBezTo>
                      <a:cubicBezTo>
                        <a:pt x="57" y="1295"/>
                        <a:pt x="85" y="680"/>
                        <a:pt x="467" y="326"/>
                      </a:cubicBezTo>
                      <a:cubicBezTo>
                        <a:pt x="644" y="149"/>
                        <a:pt x="884" y="57"/>
                        <a:pt x="1118" y="57"/>
                      </a:cubicBezTo>
                      <a:close/>
                      <a:moveTo>
                        <a:pt x="1118" y="1"/>
                      </a:moveTo>
                      <a:cubicBezTo>
                        <a:pt x="884" y="1"/>
                        <a:pt x="616" y="93"/>
                        <a:pt x="439" y="269"/>
                      </a:cubicBezTo>
                      <a:cubicBezTo>
                        <a:pt x="0" y="652"/>
                        <a:pt x="0" y="1331"/>
                        <a:pt x="382" y="1741"/>
                      </a:cubicBezTo>
                      <a:cubicBezTo>
                        <a:pt x="587" y="1974"/>
                        <a:pt x="849" y="2095"/>
                        <a:pt x="1146" y="2095"/>
                      </a:cubicBezTo>
                      <a:cubicBezTo>
                        <a:pt x="1415" y="2095"/>
                        <a:pt x="1648" y="2003"/>
                        <a:pt x="1854" y="1826"/>
                      </a:cubicBezTo>
                      <a:cubicBezTo>
                        <a:pt x="2264" y="1444"/>
                        <a:pt x="2299" y="800"/>
                        <a:pt x="1910" y="354"/>
                      </a:cubicBezTo>
                      <a:cubicBezTo>
                        <a:pt x="1705" y="149"/>
                        <a:pt x="1415" y="1"/>
                        <a:pt x="11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43"/>
                <p:cNvSpPr/>
                <p:nvPr/>
              </p:nvSpPr>
              <p:spPr>
                <a:xfrm>
                  <a:off x="2715768" y="2042387"/>
                  <a:ext cx="179562" cy="179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7" h="5307" extrusionOk="0">
                      <a:moveTo>
                        <a:pt x="2625" y="861"/>
                      </a:moveTo>
                      <a:cubicBezTo>
                        <a:pt x="3132" y="861"/>
                        <a:pt x="3636" y="1078"/>
                        <a:pt x="3976" y="1500"/>
                      </a:cubicBezTo>
                      <a:cubicBezTo>
                        <a:pt x="4627" y="2271"/>
                        <a:pt x="4535" y="3389"/>
                        <a:pt x="3799" y="4040"/>
                      </a:cubicBezTo>
                      <a:cubicBezTo>
                        <a:pt x="3475" y="4312"/>
                        <a:pt x="3075" y="4447"/>
                        <a:pt x="2675" y="4447"/>
                      </a:cubicBezTo>
                      <a:cubicBezTo>
                        <a:pt x="2168" y="4447"/>
                        <a:pt x="1659" y="4230"/>
                        <a:pt x="1295" y="3799"/>
                      </a:cubicBezTo>
                      <a:cubicBezTo>
                        <a:pt x="644" y="3064"/>
                        <a:pt x="736" y="1918"/>
                        <a:pt x="1472" y="1295"/>
                      </a:cubicBezTo>
                      <a:cubicBezTo>
                        <a:pt x="1801" y="1004"/>
                        <a:pt x="2214" y="861"/>
                        <a:pt x="2625" y="861"/>
                      </a:cubicBezTo>
                      <a:close/>
                      <a:moveTo>
                        <a:pt x="2590" y="1"/>
                      </a:moveTo>
                      <a:lnTo>
                        <a:pt x="2590" y="29"/>
                      </a:lnTo>
                      <a:cubicBezTo>
                        <a:pt x="2653" y="262"/>
                        <a:pt x="2476" y="503"/>
                        <a:pt x="2236" y="559"/>
                      </a:cubicBezTo>
                      <a:cubicBezTo>
                        <a:pt x="2217" y="562"/>
                        <a:pt x="2198" y="563"/>
                        <a:pt x="2179" y="563"/>
                      </a:cubicBezTo>
                      <a:cubicBezTo>
                        <a:pt x="1966" y="563"/>
                        <a:pt x="1767" y="420"/>
                        <a:pt x="1741" y="206"/>
                      </a:cubicBezTo>
                      <a:lnTo>
                        <a:pt x="1741" y="149"/>
                      </a:lnTo>
                      <a:cubicBezTo>
                        <a:pt x="1564" y="206"/>
                        <a:pt x="1415" y="262"/>
                        <a:pt x="1267" y="354"/>
                      </a:cubicBezTo>
                      <a:cubicBezTo>
                        <a:pt x="1267" y="383"/>
                        <a:pt x="1295" y="383"/>
                        <a:pt x="1295" y="383"/>
                      </a:cubicBezTo>
                      <a:cubicBezTo>
                        <a:pt x="1472" y="588"/>
                        <a:pt x="1444" y="856"/>
                        <a:pt x="1267" y="998"/>
                      </a:cubicBezTo>
                      <a:cubicBezTo>
                        <a:pt x="1188" y="1077"/>
                        <a:pt x="1086" y="1115"/>
                        <a:pt x="983" y="1115"/>
                      </a:cubicBezTo>
                      <a:cubicBezTo>
                        <a:pt x="855" y="1115"/>
                        <a:pt x="727" y="1055"/>
                        <a:pt x="644" y="941"/>
                      </a:cubicBezTo>
                      <a:cubicBezTo>
                        <a:pt x="616" y="941"/>
                        <a:pt x="616" y="941"/>
                        <a:pt x="616" y="913"/>
                      </a:cubicBezTo>
                      <a:cubicBezTo>
                        <a:pt x="503" y="1062"/>
                        <a:pt x="411" y="1175"/>
                        <a:pt x="326" y="1323"/>
                      </a:cubicBezTo>
                      <a:cubicBezTo>
                        <a:pt x="354" y="1323"/>
                        <a:pt x="354" y="1352"/>
                        <a:pt x="382" y="1352"/>
                      </a:cubicBezTo>
                      <a:cubicBezTo>
                        <a:pt x="588" y="1444"/>
                        <a:pt x="708" y="1677"/>
                        <a:pt x="644" y="1918"/>
                      </a:cubicBezTo>
                      <a:cubicBezTo>
                        <a:pt x="579" y="2098"/>
                        <a:pt x="425" y="2210"/>
                        <a:pt x="248" y="2210"/>
                      </a:cubicBezTo>
                      <a:cubicBezTo>
                        <a:pt x="195" y="2210"/>
                        <a:pt x="140" y="2200"/>
                        <a:pt x="85" y="2179"/>
                      </a:cubicBezTo>
                      <a:cubicBezTo>
                        <a:pt x="57" y="2179"/>
                        <a:pt x="57" y="2151"/>
                        <a:pt x="29" y="2151"/>
                      </a:cubicBezTo>
                      <a:cubicBezTo>
                        <a:pt x="0" y="2328"/>
                        <a:pt x="0" y="2505"/>
                        <a:pt x="0" y="2653"/>
                      </a:cubicBezTo>
                      <a:lnTo>
                        <a:pt x="57" y="2653"/>
                      </a:lnTo>
                      <a:cubicBezTo>
                        <a:pt x="77" y="2651"/>
                        <a:pt x="96" y="2650"/>
                        <a:pt x="116" y="2650"/>
                      </a:cubicBezTo>
                      <a:cubicBezTo>
                        <a:pt x="325" y="2650"/>
                        <a:pt x="508" y="2787"/>
                        <a:pt x="559" y="3007"/>
                      </a:cubicBezTo>
                      <a:cubicBezTo>
                        <a:pt x="588" y="3241"/>
                        <a:pt x="439" y="3474"/>
                        <a:pt x="206" y="3509"/>
                      </a:cubicBezTo>
                      <a:lnTo>
                        <a:pt x="149" y="3509"/>
                      </a:lnTo>
                      <a:cubicBezTo>
                        <a:pt x="206" y="3686"/>
                        <a:pt x="290" y="3828"/>
                        <a:pt x="382" y="4005"/>
                      </a:cubicBezTo>
                      <a:cubicBezTo>
                        <a:pt x="382" y="3976"/>
                        <a:pt x="411" y="3976"/>
                        <a:pt x="411" y="3948"/>
                      </a:cubicBezTo>
                      <a:cubicBezTo>
                        <a:pt x="488" y="3883"/>
                        <a:pt x="587" y="3852"/>
                        <a:pt x="688" y="3852"/>
                      </a:cubicBezTo>
                      <a:cubicBezTo>
                        <a:pt x="818" y="3852"/>
                        <a:pt x="949" y="3905"/>
                        <a:pt x="1033" y="4005"/>
                      </a:cubicBezTo>
                      <a:cubicBezTo>
                        <a:pt x="1175" y="4181"/>
                        <a:pt x="1175" y="4479"/>
                        <a:pt x="970" y="4627"/>
                      </a:cubicBezTo>
                      <a:lnTo>
                        <a:pt x="941" y="4655"/>
                      </a:lnTo>
                      <a:cubicBezTo>
                        <a:pt x="1062" y="4776"/>
                        <a:pt x="1210" y="4889"/>
                        <a:pt x="1352" y="4981"/>
                      </a:cubicBezTo>
                      <a:cubicBezTo>
                        <a:pt x="1352" y="4953"/>
                        <a:pt x="1387" y="4924"/>
                        <a:pt x="1387" y="4889"/>
                      </a:cubicBezTo>
                      <a:cubicBezTo>
                        <a:pt x="1431" y="4731"/>
                        <a:pt x="1597" y="4627"/>
                        <a:pt x="1781" y="4627"/>
                      </a:cubicBezTo>
                      <a:cubicBezTo>
                        <a:pt x="1835" y="4627"/>
                        <a:pt x="1891" y="4636"/>
                        <a:pt x="1946" y="4655"/>
                      </a:cubicBezTo>
                      <a:cubicBezTo>
                        <a:pt x="2151" y="4712"/>
                        <a:pt x="2271" y="4981"/>
                        <a:pt x="2208" y="5214"/>
                      </a:cubicBezTo>
                      <a:cubicBezTo>
                        <a:pt x="2208" y="5214"/>
                        <a:pt x="2179" y="5243"/>
                        <a:pt x="2179" y="5278"/>
                      </a:cubicBezTo>
                      <a:cubicBezTo>
                        <a:pt x="2356" y="5306"/>
                        <a:pt x="2533" y="5306"/>
                        <a:pt x="2710" y="5306"/>
                      </a:cubicBezTo>
                      <a:cubicBezTo>
                        <a:pt x="2682" y="5306"/>
                        <a:pt x="2682" y="5278"/>
                        <a:pt x="2682" y="5243"/>
                      </a:cubicBezTo>
                      <a:cubicBezTo>
                        <a:pt x="2625" y="5009"/>
                        <a:pt x="2802" y="4776"/>
                        <a:pt x="3035" y="4747"/>
                      </a:cubicBezTo>
                      <a:cubicBezTo>
                        <a:pt x="3058" y="4744"/>
                        <a:pt x="3081" y="4742"/>
                        <a:pt x="3104" y="4742"/>
                      </a:cubicBezTo>
                      <a:cubicBezTo>
                        <a:pt x="3314" y="4742"/>
                        <a:pt x="3512" y="4884"/>
                        <a:pt x="3538" y="5101"/>
                      </a:cubicBezTo>
                      <a:lnTo>
                        <a:pt x="3538" y="5158"/>
                      </a:lnTo>
                      <a:cubicBezTo>
                        <a:pt x="3714" y="5129"/>
                        <a:pt x="3863" y="5037"/>
                        <a:pt x="4005" y="4953"/>
                      </a:cubicBezTo>
                      <a:cubicBezTo>
                        <a:pt x="4005" y="4924"/>
                        <a:pt x="3976" y="4924"/>
                        <a:pt x="3976" y="4889"/>
                      </a:cubicBezTo>
                      <a:cubicBezTo>
                        <a:pt x="3799" y="4712"/>
                        <a:pt x="3828" y="4450"/>
                        <a:pt x="4005" y="4273"/>
                      </a:cubicBezTo>
                      <a:cubicBezTo>
                        <a:pt x="4081" y="4209"/>
                        <a:pt x="4181" y="4178"/>
                        <a:pt x="4282" y="4178"/>
                      </a:cubicBezTo>
                      <a:cubicBezTo>
                        <a:pt x="4412" y="4178"/>
                        <a:pt x="4543" y="4230"/>
                        <a:pt x="4627" y="4330"/>
                      </a:cubicBezTo>
                      <a:cubicBezTo>
                        <a:pt x="4655" y="4358"/>
                        <a:pt x="4655" y="4358"/>
                        <a:pt x="4684" y="4394"/>
                      </a:cubicBezTo>
                      <a:cubicBezTo>
                        <a:pt x="4776" y="4273"/>
                        <a:pt x="4889" y="4125"/>
                        <a:pt x="4981" y="3948"/>
                      </a:cubicBezTo>
                      <a:lnTo>
                        <a:pt x="4889" y="3948"/>
                      </a:lnTo>
                      <a:cubicBezTo>
                        <a:pt x="4684" y="3863"/>
                        <a:pt x="4570" y="3594"/>
                        <a:pt x="4627" y="3389"/>
                      </a:cubicBezTo>
                      <a:cubicBezTo>
                        <a:pt x="4693" y="3206"/>
                        <a:pt x="4855" y="3093"/>
                        <a:pt x="5034" y="3093"/>
                      </a:cubicBezTo>
                      <a:cubicBezTo>
                        <a:pt x="5084" y="3093"/>
                        <a:pt x="5135" y="3102"/>
                        <a:pt x="5186" y="3120"/>
                      </a:cubicBezTo>
                      <a:cubicBezTo>
                        <a:pt x="5214" y="3120"/>
                        <a:pt x="5243" y="3120"/>
                        <a:pt x="5243" y="3156"/>
                      </a:cubicBezTo>
                      <a:cubicBezTo>
                        <a:pt x="5278" y="2979"/>
                        <a:pt x="5306" y="2802"/>
                        <a:pt x="5306" y="2625"/>
                      </a:cubicBezTo>
                      <a:cubicBezTo>
                        <a:pt x="5278" y="2625"/>
                        <a:pt x="5243" y="2625"/>
                        <a:pt x="5214" y="2653"/>
                      </a:cubicBezTo>
                      <a:cubicBezTo>
                        <a:pt x="5195" y="2656"/>
                        <a:pt x="5177" y="2657"/>
                        <a:pt x="5158" y="2657"/>
                      </a:cubicBezTo>
                      <a:cubicBezTo>
                        <a:pt x="4948" y="2657"/>
                        <a:pt x="4770" y="2512"/>
                        <a:pt x="4712" y="2271"/>
                      </a:cubicBezTo>
                      <a:cubicBezTo>
                        <a:pt x="4684" y="2031"/>
                        <a:pt x="4832" y="1826"/>
                        <a:pt x="5066" y="1769"/>
                      </a:cubicBezTo>
                      <a:lnTo>
                        <a:pt x="5129" y="1769"/>
                      </a:lnTo>
                      <a:cubicBezTo>
                        <a:pt x="5066" y="1592"/>
                        <a:pt x="4981" y="1444"/>
                        <a:pt x="4889" y="1295"/>
                      </a:cubicBezTo>
                      <a:lnTo>
                        <a:pt x="4861" y="1323"/>
                      </a:lnTo>
                      <a:cubicBezTo>
                        <a:pt x="4779" y="1405"/>
                        <a:pt x="4674" y="1443"/>
                        <a:pt x="4569" y="1443"/>
                      </a:cubicBezTo>
                      <a:cubicBezTo>
                        <a:pt x="4447" y="1443"/>
                        <a:pt x="4325" y="1391"/>
                        <a:pt x="4245" y="1295"/>
                      </a:cubicBezTo>
                      <a:cubicBezTo>
                        <a:pt x="4096" y="1090"/>
                        <a:pt x="4096" y="821"/>
                        <a:pt x="4302" y="680"/>
                      </a:cubicBezTo>
                      <a:cubicBezTo>
                        <a:pt x="4302" y="644"/>
                        <a:pt x="4330" y="644"/>
                        <a:pt x="4330" y="616"/>
                      </a:cubicBezTo>
                      <a:cubicBezTo>
                        <a:pt x="4217" y="531"/>
                        <a:pt x="4068" y="411"/>
                        <a:pt x="3920" y="326"/>
                      </a:cubicBezTo>
                      <a:cubicBezTo>
                        <a:pt x="3891" y="354"/>
                        <a:pt x="3891" y="354"/>
                        <a:pt x="3891" y="383"/>
                      </a:cubicBezTo>
                      <a:cubicBezTo>
                        <a:pt x="3842" y="563"/>
                        <a:pt x="3675" y="675"/>
                        <a:pt x="3494" y="675"/>
                      </a:cubicBezTo>
                      <a:cubicBezTo>
                        <a:pt x="3441" y="675"/>
                        <a:pt x="3386" y="665"/>
                        <a:pt x="3332" y="644"/>
                      </a:cubicBezTo>
                      <a:cubicBezTo>
                        <a:pt x="3120" y="559"/>
                        <a:pt x="2979" y="326"/>
                        <a:pt x="3064" y="85"/>
                      </a:cubicBezTo>
                      <a:cubicBezTo>
                        <a:pt x="3064" y="57"/>
                        <a:pt x="3092" y="57"/>
                        <a:pt x="3092" y="29"/>
                      </a:cubicBezTo>
                      <a:cubicBezTo>
                        <a:pt x="2915" y="1"/>
                        <a:pt x="2738" y="1"/>
                        <a:pt x="25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1221;p43"/>
                <p:cNvSpPr/>
                <p:nvPr/>
              </p:nvSpPr>
              <p:spPr>
                <a:xfrm>
                  <a:off x="2726765" y="2063061"/>
                  <a:ext cx="156588" cy="138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8" h="4083" extrusionOk="0">
                      <a:moveTo>
                        <a:pt x="2326" y="675"/>
                      </a:moveTo>
                      <a:cubicBezTo>
                        <a:pt x="2813" y="675"/>
                        <a:pt x="3291" y="946"/>
                        <a:pt x="3538" y="1420"/>
                      </a:cubicBezTo>
                      <a:cubicBezTo>
                        <a:pt x="3856" y="2099"/>
                        <a:pt x="3623" y="2927"/>
                        <a:pt x="2944" y="3280"/>
                      </a:cubicBezTo>
                      <a:cubicBezTo>
                        <a:pt x="2749" y="3374"/>
                        <a:pt x="2545" y="3418"/>
                        <a:pt x="2345" y="3418"/>
                      </a:cubicBezTo>
                      <a:cubicBezTo>
                        <a:pt x="1847" y="3418"/>
                        <a:pt x="1371" y="3142"/>
                        <a:pt x="1119" y="2658"/>
                      </a:cubicBezTo>
                      <a:cubicBezTo>
                        <a:pt x="765" y="1979"/>
                        <a:pt x="1027" y="1158"/>
                        <a:pt x="1706" y="833"/>
                      </a:cubicBezTo>
                      <a:cubicBezTo>
                        <a:pt x="1902" y="726"/>
                        <a:pt x="2115" y="675"/>
                        <a:pt x="2326" y="675"/>
                      </a:cubicBezTo>
                      <a:close/>
                      <a:moveTo>
                        <a:pt x="2277" y="0"/>
                      </a:moveTo>
                      <a:cubicBezTo>
                        <a:pt x="1975" y="0"/>
                        <a:pt x="1669" y="68"/>
                        <a:pt x="1380" y="210"/>
                      </a:cubicBezTo>
                      <a:cubicBezTo>
                        <a:pt x="411" y="712"/>
                        <a:pt x="1" y="1950"/>
                        <a:pt x="531" y="2955"/>
                      </a:cubicBezTo>
                      <a:cubicBezTo>
                        <a:pt x="883" y="3668"/>
                        <a:pt x="1609" y="4082"/>
                        <a:pt x="2350" y="4082"/>
                      </a:cubicBezTo>
                      <a:cubicBezTo>
                        <a:pt x="2653" y="4082"/>
                        <a:pt x="2958" y="4013"/>
                        <a:pt x="3241" y="3868"/>
                      </a:cubicBezTo>
                      <a:cubicBezTo>
                        <a:pt x="4245" y="3365"/>
                        <a:pt x="4627" y="2127"/>
                        <a:pt x="4125" y="1130"/>
                      </a:cubicBezTo>
                      <a:cubicBezTo>
                        <a:pt x="3747" y="414"/>
                        <a:pt x="3025" y="0"/>
                        <a:pt x="227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43"/>
                <p:cNvSpPr/>
                <p:nvPr/>
              </p:nvSpPr>
              <p:spPr>
                <a:xfrm>
                  <a:off x="2748555" y="2076121"/>
                  <a:ext cx="113719" cy="1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3305" extrusionOk="0">
                      <a:moveTo>
                        <a:pt x="1656" y="65"/>
                      </a:moveTo>
                      <a:cubicBezTo>
                        <a:pt x="2243" y="65"/>
                        <a:pt x="2802" y="418"/>
                        <a:pt x="3071" y="949"/>
                      </a:cubicBezTo>
                      <a:cubicBezTo>
                        <a:pt x="3276" y="1331"/>
                        <a:pt x="3304" y="1770"/>
                        <a:pt x="3156" y="2159"/>
                      </a:cubicBezTo>
                      <a:cubicBezTo>
                        <a:pt x="3036" y="2569"/>
                        <a:pt x="2774" y="2894"/>
                        <a:pt x="2392" y="3071"/>
                      </a:cubicBezTo>
                      <a:cubicBezTo>
                        <a:pt x="2187" y="3184"/>
                        <a:pt x="1946" y="3248"/>
                        <a:pt x="1713" y="3248"/>
                      </a:cubicBezTo>
                      <a:cubicBezTo>
                        <a:pt x="1090" y="3248"/>
                        <a:pt x="559" y="2894"/>
                        <a:pt x="269" y="2364"/>
                      </a:cubicBezTo>
                      <a:cubicBezTo>
                        <a:pt x="93" y="1982"/>
                        <a:pt x="64" y="1536"/>
                        <a:pt x="177" y="1154"/>
                      </a:cubicBezTo>
                      <a:cubicBezTo>
                        <a:pt x="298" y="744"/>
                        <a:pt x="595" y="418"/>
                        <a:pt x="949" y="242"/>
                      </a:cubicBezTo>
                      <a:cubicBezTo>
                        <a:pt x="1182" y="121"/>
                        <a:pt x="1415" y="65"/>
                        <a:pt x="1656" y="65"/>
                      </a:cubicBezTo>
                      <a:close/>
                      <a:moveTo>
                        <a:pt x="1656" y="1"/>
                      </a:moveTo>
                      <a:cubicBezTo>
                        <a:pt x="1387" y="1"/>
                        <a:pt x="1154" y="65"/>
                        <a:pt x="913" y="178"/>
                      </a:cubicBezTo>
                      <a:cubicBezTo>
                        <a:pt x="531" y="390"/>
                        <a:pt x="269" y="708"/>
                        <a:pt x="121" y="1126"/>
                      </a:cubicBezTo>
                      <a:cubicBezTo>
                        <a:pt x="1" y="1536"/>
                        <a:pt x="29" y="2010"/>
                        <a:pt x="241" y="2392"/>
                      </a:cubicBezTo>
                      <a:cubicBezTo>
                        <a:pt x="503" y="2951"/>
                        <a:pt x="1062" y="3305"/>
                        <a:pt x="1713" y="3305"/>
                      </a:cubicBezTo>
                      <a:cubicBezTo>
                        <a:pt x="1946" y="3305"/>
                        <a:pt x="2187" y="3248"/>
                        <a:pt x="2420" y="3128"/>
                      </a:cubicBezTo>
                      <a:cubicBezTo>
                        <a:pt x="2802" y="2923"/>
                        <a:pt x="3099" y="2597"/>
                        <a:pt x="3212" y="2187"/>
                      </a:cubicBezTo>
                      <a:cubicBezTo>
                        <a:pt x="3361" y="1770"/>
                        <a:pt x="3333" y="1331"/>
                        <a:pt x="3127" y="921"/>
                      </a:cubicBezTo>
                      <a:cubicBezTo>
                        <a:pt x="2830" y="355"/>
                        <a:pt x="2271" y="1"/>
                        <a:pt x="16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23" name="Google Shape;1223;p43"/>
              <p:cNvSpPr/>
              <p:nvPr/>
            </p:nvSpPr>
            <p:spPr>
              <a:xfrm>
                <a:off x="4145832" y="2621269"/>
                <a:ext cx="174792" cy="149923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4431" extrusionOk="0">
                    <a:moveTo>
                      <a:pt x="3247" y="0"/>
                    </a:moveTo>
                    <a:cubicBezTo>
                      <a:pt x="2927" y="0"/>
                      <a:pt x="2637" y="146"/>
                      <a:pt x="2449" y="393"/>
                    </a:cubicBezTo>
                    <a:cubicBezTo>
                      <a:pt x="2300" y="301"/>
                      <a:pt x="2123" y="244"/>
                      <a:pt x="1946" y="216"/>
                    </a:cubicBezTo>
                    <a:cubicBezTo>
                      <a:pt x="1926" y="215"/>
                      <a:pt x="1907" y="214"/>
                      <a:pt x="1887" y="214"/>
                    </a:cubicBezTo>
                    <a:cubicBezTo>
                      <a:pt x="1382" y="214"/>
                      <a:pt x="950" y="646"/>
                      <a:pt x="977" y="1157"/>
                    </a:cubicBezTo>
                    <a:cubicBezTo>
                      <a:pt x="447" y="1157"/>
                      <a:pt x="1" y="1688"/>
                      <a:pt x="241" y="2246"/>
                    </a:cubicBezTo>
                    <a:cubicBezTo>
                      <a:pt x="298" y="2423"/>
                      <a:pt x="418" y="2572"/>
                      <a:pt x="567" y="2628"/>
                    </a:cubicBezTo>
                    <a:cubicBezTo>
                      <a:pt x="704" y="2699"/>
                      <a:pt x="837" y="2729"/>
                      <a:pt x="963" y="2729"/>
                    </a:cubicBezTo>
                    <a:cubicBezTo>
                      <a:pt x="1104" y="2729"/>
                      <a:pt x="1236" y="2692"/>
                      <a:pt x="1359" y="2628"/>
                    </a:cubicBezTo>
                    <a:cubicBezTo>
                      <a:pt x="1387" y="3010"/>
                      <a:pt x="1685" y="3308"/>
                      <a:pt x="2095" y="3336"/>
                    </a:cubicBezTo>
                    <a:cubicBezTo>
                      <a:pt x="2243" y="3336"/>
                      <a:pt x="2364" y="3308"/>
                      <a:pt x="2477" y="3251"/>
                    </a:cubicBezTo>
                    <a:cubicBezTo>
                      <a:pt x="2505" y="3573"/>
                      <a:pt x="2747" y="3809"/>
                      <a:pt x="3062" y="3809"/>
                    </a:cubicBezTo>
                    <a:cubicBezTo>
                      <a:pt x="3148" y="3809"/>
                      <a:pt x="3239" y="3791"/>
                      <a:pt x="3333" y="3753"/>
                    </a:cubicBezTo>
                    <a:lnTo>
                      <a:pt x="3807" y="4397"/>
                    </a:lnTo>
                    <a:cubicBezTo>
                      <a:pt x="3818" y="4421"/>
                      <a:pt x="3832" y="4431"/>
                      <a:pt x="3846" y="4431"/>
                    </a:cubicBezTo>
                    <a:cubicBezTo>
                      <a:pt x="3870" y="4431"/>
                      <a:pt x="3892" y="4404"/>
                      <a:pt x="3892" y="4369"/>
                    </a:cubicBezTo>
                    <a:lnTo>
                      <a:pt x="3892" y="3484"/>
                    </a:lnTo>
                    <a:cubicBezTo>
                      <a:pt x="3971" y="3510"/>
                      <a:pt x="4051" y="3524"/>
                      <a:pt x="4130" y="3524"/>
                    </a:cubicBezTo>
                    <a:cubicBezTo>
                      <a:pt x="4228" y="3524"/>
                      <a:pt x="4325" y="3503"/>
                      <a:pt x="4422" y="3456"/>
                    </a:cubicBezTo>
                    <a:cubicBezTo>
                      <a:pt x="4543" y="3428"/>
                      <a:pt x="4635" y="3336"/>
                      <a:pt x="4691" y="3223"/>
                    </a:cubicBezTo>
                    <a:cubicBezTo>
                      <a:pt x="4776" y="3046"/>
                      <a:pt x="4811" y="2834"/>
                      <a:pt x="4748" y="2692"/>
                    </a:cubicBezTo>
                    <a:cubicBezTo>
                      <a:pt x="4953" y="2480"/>
                      <a:pt x="5101" y="2218"/>
                      <a:pt x="5130" y="1893"/>
                    </a:cubicBezTo>
                    <a:cubicBezTo>
                      <a:pt x="5165" y="1390"/>
                      <a:pt x="4811" y="952"/>
                      <a:pt x="4337" y="803"/>
                    </a:cubicBezTo>
                    <a:cubicBezTo>
                      <a:pt x="4281" y="358"/>
                      <a:pt x="3807" y="39"/>
                      <a:pt x="3333" y="4"/>
                    </a:cubicBezTo>
                    <a:cubicBezTo>
                      <a:pt x="3304" y="2"/>
                      <a:pt x="3276" y="0"/>
                      <a:pt x="3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3"/>
              <p:cNvSpPr/>
              <p:nvPr/>
            </p:nvSpPr>
            <p:spPr>
              <a:xfrm>
                <a:off x="4285642" y="2696317"/>
                <a:ext cx="20842" cy="16072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75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cubicBezTo>
                      <a:pt x="262" y="85"/>
                      <a:pt x="467" y="234"/>
                      <a:pt x="559" y="439"/>
                    </a:cubicBezTo>
                    <a:lnTo>
                      <a:pt x="587" y="474"/>
                    </a:lnTo>
                    <a:lnTo>
                      <a:pt x="616" y="474"/>
                    </a:lnTo>
                    <a:lnTo>
                      <a:pt x="616" y="410"/>
                    </a:lnTo>
                    <a:cubicBezTo>
                      <a:pt x="531" y="177"/>
                      <a:pt x="290" y="28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3"/>
              <p:cNvSpPr/>
              <p:nvPr/>
            </p:nvSpPr>
            <p:spPr>
              <a:xfrm>
                <a:off x="4190834" y="2681226"/>
                <a:ext cx="29978" cy="27068"/>
              </a:xfrm>
              <a:custGeom>
                <a:avLst/>
                <a:gdLst/>
                <a:ahLst/>
                <a:cxnLst/>
                <a:rect l="l" t="t" r="r" b="b"/>
                <a:pathLst>
                  <a:path w="886" h="800" extrusionOk="0">
                    <a:moveTo>
                      <a:pt x="857" y="0"/>
                    </a:moveTo>
                    <a:cubicBezTo>
                      <a:pt x="411" y="0"/>
                      <a:pt x="29" y="326"/>
                      <a:pt x="1" y="772"/>
                    </a:cubicBezTo>
                    <a:cubicBezTo>
                      <a:pt x="1" y="800"/>
                      <a:pt x="1" y="800"/>
                      <a:pt x="29" y="800"/>
                    </a:cubicBezTo>
                    <a:lnTo>
                      <a:pt x="57" y="800"/>
                    </a:lnTo>
                    <a:cubicBezTo>
                      <a:pt x="86" y="354"/>
                      <a:pt x="439" y="64"/>
                      <a:pt x="857" y="64"/>
                    </a:cubicBezTo>
                    <a:cubicBezTo>
                      <a:pt x="857" y="64"/>
                      <a:pt x="885" y="64"/>
                      <a:pt x="885" y="36"/>
                    </a:cubicBez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3"/>
              <p:cNvSpPr/>
              <p:nvPr/>
            </p:nvSpPr>
            <p:spPr>
              <a:xfrm>
                <a:off x="4174796" y="2659436"/>
                <a:ext cx="18000" cy="6023"/>
              </a:xfrm>
              <a:custGeom>
                <a:avLst/>
                <a:gdLst/>
                <a:ahLst/>
                <a:cxnLst/>
                <a:rect l="l" t="t" r="r" b="b"/>
                <a:pathLst>
                  <a:path w="532" h="178" extrusionOk="0">
                    <a:moveTo>
                      <a:pt x="29" y="1"/>
                    </a:moveTo>
                    <a:cubicBezTo>
                      <a:pt x="29" y="29"/>
                      <a:pt x="1" y="29"/>
                      <a:pt x="1" y="57"/>
                    </a:cubicBezTo>
                    <a:lnTo>
                      <a:pt x="65" y="57"/>
                    </a:lnTo>
                    <a:cubicBezTo>
                      <a:pt x="206" y="57"/>
                      <a:pt x="355" y="86"/>
                      <a:pt x="475" y="177"/>
                    </a:cubicBezTo>
                    <a:lnTo>
                      <a:pt x="503" y="177"/>
                    </a:lnTo>
                    <a:cubicBezTo>
                      <a:pt x="531" y="149"/>
                      <a:pt x="531" y="114"/>
                      <a:pt x="503" y="114"/>
                    </a:cubicBezTo>
                    <a:cubicBezTo>
                      <a:pt x="355" y="29"/>
                      <a:pt x="20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3"/>
              <p:cNvSpPr/>
              <p:nvPr/>
            </p:nvSpPr>
            <p:spPr>
              <a:xfrm>
                <a:off x="4205688" y="2639337"/>
                <a:ext cx="22060" cy="2395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08" extrusionOk="0">
                    <a:moveTo>
                      <a:pt x="36" y="0"/>
                    </a:moveTo>
                    <a:cubicBezTo>
                      <a:pt x="0" y="0"/>
                      <a:pt x="0" y="36"/>
                      <a:pt x="0" y="36"/>
                    </a:cubicBezTo>
                    <a:lnTo>
                      <a:pt x="0" y="64"/>
                    </a:lnTo>
                    <a:cubicBezTo>
                      <a:pt x="354" y="92"/>
                      <a:pt x="595" y="354"/>
                      <a:pt x="595" y="680"/>
                    </a:cubicBezTo>
                    <a:cubicBezTo>
                      <a:pt x="595" y="708"/>
                      <a:pt x="595" y="708"/>
                      <a:pt x="623" y="708"/>
                    </a:cubicBezTo>
                    <a:cubicBezTo>
                      <a:pt x="623" y="708"/>
                      <a:pt x="651" y="708"/>
                      <a:pt x="651" y="680"/>
                    </a:cubicBezTo>
                    <a:cubicBezTo>
                      <a:pt x="651" y="326"/>
                      <a:pt x="390" y="36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3"/>
              <p:cNvSpPr/>
              <p:nvPr/>
            </p:nvSpPr>
            <p:spPr>
              <a:xfrm>
                <a:off x="4203759" y="2703253"/>
                <a:ext cx="22060" cy="1894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60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29"/>
                    </a:cubicBezTo>
                    <a:cubicBezTo>
                      <a:pt x="1" y="177"/>
                      <a:pt x="93" y="326"/>
                      <a:pt x="206" y="446"/>
                    </a:cubicBezTo>
                    <a:cubicBezTo>
                      <a:pt x="298" y="531"/>
                      <a:pt x="447" y="559"/>
                      <a:pt x="560" y="559"/>
                    </a:cubicBezTo>
                    <a:lnTo>
                      <a:pt x="623" y="559"/>
                    </a:lnTo>
                    <a:cubicBezTo>
                      <a:pt x="652" y="559"/>
                      <a:pt x="652" y="559"/>
                      <a:pt x="652" y="531"/>
                    </a:cubicBezTo>
                    <a:cubicBezTo>
                      <a:pt x="652" y="503"/>
                      <a:pt x="652" y="503"/>
                      <a:pt x="623" y="503"/>
                    </a:cubicBezTo>
                    <a:cubicBezTo>
                      <a:pt x="597" y="508"/>
                      <a:pt x="572" y="510"/>
                      <a:pt x="548" y="510"/>
                    </a:cubicBezTo>
                    <a:cubicBezTo>
                      <a:pt x="433" y="510"/>
                      <a:pt x="333" y="458"/>
                      <a:pt x="234" y="382"/>
                    </a:cubicBezTo>
                    <a:cubicBezTo>
                      <a:pt x="121" y="297"/>
                      <a:pt x="57" y="177"/>
                      <a:pt x="57" y="29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3"/>
              <p:cNvSpPr/>
              <p:nvPr/>
            </p:nvSpPr>
            <p:spPr>
              <a:xfrm>
                <a:off x="4161870" y="2671413"/>
                <a:ext cx="15124" cy="23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708" extrusionOk="0">
                    <a:moveTo>
                      <a:pt x="411" y="0"/>
                    </a:moveTo>
                    <a:cubicBezTo>
                      <a:pt x="149" y="85"/>
                      <a:pt x="1" y="382"/>
                      <a:pt x="93" y="679"/>
                    </a:cubicBezTo>
                    <a:cubicBezTo>
                      <a:pt x="93" y="679"/>
                      <a:pt x="93" y="708"/>
                      <a:pt x="121" y="708"/>
                    </a:cubicBezTo>
                    <a:lnTo>
                      <a:pt x="121" y="679"/>
                    </a:lnTo>
                    <a:cubicBezTo>
                      <a:pt x="149" y="679"/>
                      <a:pt x="149" y="679"/>
                      <a:pt x="149" y="644"/>
                    </a:cubicBezTo>
                    <a:cubicBezTo>
                      <a:pt x="57" y="411"/>
                      <a:pt x="178" y="149"/>
                      <a:pt x="447" y="57"/>
                    </a:cubicBezTo>
                    <a:lnTo>
                      <a:pt x="447" y="29"/>
                    </a:lnTo>
                    <a:cubicBezTo>
                      <a:pt x="447" y="0"/>
                      <a:pt x="447" y="0"/>
                      <a:pt x="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3"/>
              <p:cNvSpPr/>
              <p:nvPr/>
            </p:nvSpPr>
            <p:spPr>
              <a:xfrm>
                <a:off x="4277488" y="2717126"/>
                <a:ext cx="18000" cy="1103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26" extrusionOk="0">
                    <a:moveTo>
                      <a:pt x="531" y="1"/>
                    </a:moveTo>
                    <a:cubicBezTo>
                      <a:pt x="503" y="1"/>
                      <a:pt x="503" y="36"/>
                      <a:pt x="475" y="36"/>
                    </a:cubicBezTo>
                    <a:cubicBezTo>
                      <a:pt x="428" y="182"/>
                      <a:pt x="300" y="284"/>
                      <a:pt x="142" y="284"/>
                    </a:cubicBezTo>
                    <a:cubicBezTo>
                      <a:pt x="108" y="284"/>
                      <a:pt x="72" y="279"/>
                      <a:pt x="36" y="269"/>
                    </a:cubicBezTo>
                    <a:lnTo>
                      <a:pt x="1" y="269"/>
                    </a:lnTo>
                    <a:cubicBezTo>
                      <a:pt x="1" y="298"/>
                      <a:pt x="1" y="298"/>
                      <a:pt x="36" y="326"/>
                    </a:cubicBezTo>
                    <a:lnTo>
                      <a:pt x="149" y="326"/>
                    </a:lnTo>
                    <a:cubicBezTo>
                      <a:pt x="326" y="326"/>
                      <a:pt x="475" y="241"/>
                      <a:pt x="531" y="64"/>
                    </a:cubicBezTo>
                    <a:lnTo>
                      <a:pt x="5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3"/>
              <p:cNvSpPr/>
              <p:nvPr/>
            </p:nvSpPr>
            <p:spPr>
              <a:xfrm>
                <a:off x="4262667" y="2646646"/>
                <a:ext cx="29944" cy="7816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31" extrusionOk="0">
                    <a:moveTo>
                      <a:pt x="631" y="1"/>
                    </a:moveTo>
                    <a:cubicBezTo>
                      <a:pt x="412" y="1"/>
                      <a:pt x="203" y="70"/>
                      <a:pt x="28" y="202"/>
                    </a:cubicBezTo>
                    <a:cubicBezTo>
                      <a:pt x="0" y="202"/>
                      <a:pt x="0" y="202"/>
                      <a:pt x="28" y="230"/>
                    </a:cubicBezTo>
                    <a:lnTo>
                      <a:pt x="57" y="230"/>
                    </a:lnTo>
                    <a:cubicBezTo>
                      <a:pt x="236" y="120"/>
                      <a:pt x="426" y="60"/>
                      <a:pt x="635" y="60"/>
                    </a:cubicBezTo>
                    <a:cubicBezTo>
                      <a:pt x="706" y="60"/>
                      <a:pt x="780" y="67"/>
                      <a:pt x="856" y="82"/>
                    </a:cubicBezTo>
                    <a:cubicBezTo>
                      <a:pt x="856" y="82"/>
                      <a:pt x="884" y="82"/>
                      <a:pt x="884" y="53"/>
                    </a:cubicBezTo>
                    <a:cubicBezTo>
                      <a:pt x="884" y="53"/>
                      <a:pt x="884" y="25"/>
                      <a:pt x="856" y="25"/>
                    </a:cubicBezTo>
                    <a:cubicBezTo>
                      <a:pt x="781" y="9"/>
                      <a:pt x="70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3"/>
              <p:cNvSpPr/>
              <p:nvPr/>
            </p:nvSpPr>
            <p:spPr>
              <a:xfrm>
                <a:off x="4296639" y="2663563"/>
                <a:ext cx="10827" cy="1888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58" extrusionOk="0">
                    <a:moveTo>
                      <a:pt x="29" y="1"/>
                    </a:moveTo>
                    <a:cubicBezTo>
                      <a:pt x="22" y="1"/>
                      <a:pt x="15" y="10"/>
                      <a:pt x="1" y="27"/>
                    </a:cubicBezTo>
                    <a:cubicBezTo>
                      <a:pt x="1" y="27"/>
                      <a:pt x="1" y="55"/>
                      <a:pt x="29" y="55"/>
                    </a:cubicBezTo>
                    <a:cubicBezTo>
                      <a:pt x="178" y="169"/>
                      <a:pt x="262" y="346"/>
                      <a:pt x="262" y="558"/>
                    </a:cubicBezTo>
                    <a:lnTo>
                      <a:pt x="291" y="558"/>
                    </a:lnTo>
                    <a:cubicBezTo>
                      <a:pt x="291" y="558"/>
                      <a:pt x="319" y="558"/>
                      <a:pt x="319" y="522"/>
                    </a:cubicBezTo>
                    <a:cubicBezTo>
                      <a:pt x="319" y="317"/>
                      <a:pt x="206" y="140"/>
                      <a:pt x="57" y="27"/>
                    </a:cubicBezTo>
                    <a:cubicBezTo>
                      <a:pt x="43" y="10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3"/>
              <p:cNvSpPr/>
              <p:nvPr/>
            </p:nvSpPr>
            <p:spPr>
              <a:xfrm>
                <a:off x="4239659" y="2671853"/>
                <a:ext cx="23042" cy="28557"/>
              </a:xfrm>
              <a:custGeom>
                <a:avLst/>
                <a:gdLst/>
                <a:ahLst/>
                <a:cxnLst/>
                <a:rect l="l" t="t" r="r" b="b"/>
                <a:pathLst>
                  <a:path w="681" h="844" extrusionOk="0">
                    <a:moveTo>
                      <a:pt x="142" y="1"/>
                    </a:moveTo>
                    <a:cubicBezTo>
                      <a:pt x="104" y="1"/>
                      <a:pt x="66" y="6"/>
                      <a:pt x="29" y="16"/>
                    </a:cubicBezTo>
                    <a:cubicBezTo>
                      <a:pt x="1" y="16"/>
                      <a:pt x="1" y="16"/>
                      <a:pt x="1" y="44"/>
                    </a:cubicBezTo>
                    <a:lnTo>
                      <a:pt x="29" y="72"/>
                    </a:lnTo>
                    <a:cubicBezTo>
                      <a:pt x="72" y="61"/>
                      <a:pt x="113" y="55"/>
                      <a:pt x="153" y="55"/>
                    </a:cubicBezTo>
                    <a:cubicBezTo>
                      <a:pt x="305" y="55"/>
                      <a:pt x="436" y="137"/>
                      <a:pt x="532" y="277"/>
                    </a:cubicBezTo>
                    <a:cubicBezTo>
                      <a:pt x="624" y="426"/>
                      <a:pt x="624" y="631"/>
                      <a:pt x="503" y="780"/>
                    </a:cubicBezTo>
                    <a:cubicBezTo>
                      <a:pt x="475" y="808"/>
                      <a:pt x="475" y="808"/>
                      <a:pt x="503" y="843"/>
                    </a:cubicBezTo>
                    <a:lnTo>
                      <a:pt x="532" y="843"/>
                    </a:lnTo>
                    <a:lnTo>
                      <a:pt x="532" y="808"/>
                    </a:lnTo>
                    <a:cubicBezTo>
                      <a:pt x="680" y="666"/>
                      <a:pt x="680" y="398"/>
                      <a:pt x="560" y="221"/>
                    </a:cubicBezTo>
                    <a:cubicBezTo>
                      <a:pt x="490" y="99"/>
                      <a:pt x="316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3"/>
              <p:cNvSpPr/>
              <p:nvPr/>
            </p:nvSpPr>
            <p:spPr>
              <a:xfrm>
                <a:off x="4234651" y="2704200"/>
                <a:ext cx="6970" cy="1701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03" extrusionOk="0">
                    <a:moveTo>
                      <a:pt x="92" y="1"/>
                    </a:moveTo>
                    <a:cubicBezTo>
                      <a:pt x="29" y="64"/>
                      <a:pt x="0" y="177"/>
                      <a:pt x="0" y="269"/>
                    </a:cubicBezTo>
                    <a:cubicBezTo>
                      <a:pt x="29" y="383"/>
                      <a:pt x="92" y="475"/>
                      <a:pt x="177" y="503"/>
                    </a:cubicBezTo>
                    <a:lnTo>
                      <a:pt x="206" y="503"/>
                    </a:lnTo>
                    <a:lnTo>
                      <a:pt x="206" y="446"/>
                    </a:lnTo>
                    <a:cubicBezTo>
                      <a:pt x="121" y="418"/>
                      <a:pt x="64" y="354"/>
                      <a:pt x="64" y="269"/>
                    </a:cubicBezTo>
                    <a:cubicBezTo>
                      <a:pt x="64" y="177"/>
                      <a:pt x="92" y="93"/>
                      <a:pt x="149" y="29"/>
                    </a:cubicBez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35" name="Google Shape;1235;p43"/>
              <p:cNvGrpSpPr/>
              <p:nvPr/>
            </p:nvGrpSpPr>
            <p:grpSpPr>
              <a:xfrm>
                <a:off x="3427734" y="2323833"/>
                <a:ext cx="175743" cy="194657"/>
                <a:chOff x="3306034" y="1949508"/>
                <a:chExt cx="175743" cy="194657"/>
              </a:xfrm>
            </p:grpSpPr>
            <p:sp>
              <p:nvSpPr>
                <p:cNvPr id="1236" name="Google Shape;1236;p43"/>
                <p:cNvSpPr/>
                <p:nvPr/>
              </p:nvSpPr>
              <p:spPr>
                <a:xfrm>
                  <a:off x="3335979" y="1979047"/>
                  <a:ext cx="113719" cy="15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4639" extrusionOk="0">
                      <a:moveTo>
                        <a:pt x="1704" y="1"/>
                      </a:moveTo>
                      <a:cubicBezTo>
                        <a:pt x="1639" y="1"/>
                        <a:pt x="1573" y="4"/>
                        <a:pt x="1507" y="12"/>
                      </a:cubicBezTo>
                      <a:cubicBezTo>
                        <a:pt x="708" y="104"/>
                        <a:pt x="92" y="748"/>
                        <a:pt x="35" y="1575"/>
                      </a:cubicBezTo>
                      <a:cubicBezTo>
                        <a:pt x="0" y="2134"/>
                        <a:pt x="269" y="2608"/>
                        <a:pt x="651" y="2934"/>
                      </a:cubicBezTo>
                      <a:cubicBezTo>
                        <a:pt x="884" y="3139"/>
                        <a:pt x="1061" y="3436"/>
                        <a:pt x="1097" y="3754"/>
                      </a:cubicBezTo>
                      <a:lnTo>
                        <a:pt x="1181" y="4405"/>
                      </a:lnTo>
                      <a:cubicBezTo>
                        <a:pt x="1181" y="4525"/>
                        <a:pt x="1302" y="4639"/>
                        <a:pt x="1450" y="4639"/>
                      </a:cubicBezTo>
                      <a:lnTo>
                        <a:pt x="1981" y="4639"/>
                      </a:lnTo>
                      <a:cubicBezTo>
                        <a:pt x="2122" y="4639"/>
                        <a:pt x="2243" y="4525"/>
                        <a:pt x="2243" y="4377"/>
                      </a:cubicBezTo>
                      <a:lnTo>
                        <a:pt x="2335" y="3754"/>
                      </a:lnTo>
                      <a:cubicBezTo>
                        <a:pt x="2363" y="3436"/>
                        <a:pt x="2511" y="3139"/>
                        <a:pt x="2745" y="2934"/>
                      </a:cubicBezTo>
                      <a:cubicBezTo>
                        <a:pt x="3127" y="2637"/>
                        <a:pt x="3360" y="2163"/>
                        <a:pt x="3360" y="1667"/>
                      </a:cubicBezTo>
                      <a:cubicBezTo>
                        <a:pt x="3334" y="729"/>
                        <a:pt x="2617" y="1"/>
                        <a:pt x="17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1237;p43"/>
                <p:cNvSpPr/>
                <p:nvPr/>
              </p:nvSpPr>
              <p:spPr>
                <a:xfrm>
                  <a:off x="3371879" y="2112055"/>
                  <a:ext cx="44053" cy="32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949" extrusionOk="0">
                      <a:moveTo>
                        <a:pt x="0" y="0"/>
                      </a:moveTo>
                      <a:lnTo>
                        <a:pt x="0" y="297"/>
                      </a:lnTo>
                      <a:cubicBezTo>
                        <a:pt x="0" y="651"/>
                        <a:pt x="297" y="948"/>
                        <a:pt x="651" y="948"/>
                      </a:cubicBezTo>
                      <a:cubicBezTo>
                        <a:pt x="1005" y="920"/>
                        <a:pt x="1302" y="651"/>
                        <a:pt x="1302" y="269"/>
                      </a:cubicBezTo>
                      <a:lnTo>
                        <a:pt x="13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" name="Google Shape;1238;p43"/>
                <p:cNvSpPr/>
                <p:nvPr/>
              </p:nvSpPr>
              <p:spPr>
                <a:xfrm>
                  <a:off x="3363014" y="2022762"/>
                  <a:ext cx="58907" cy="95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2816" extrusionOk="0">
                      <a:moveTo>
                        <a:pt x="1210" y="163"/>
                      </a:moveTo>
                      <a:cubicBezTo>
                        <a:pt x="1238" y="198"/>
                        <a:pt x="1267" y="255"/>
                        <a:pt x="1267" y="283"/>
                      </a:cubicBezTo>
                      <a:cubicBezTo>
                        <a:pt x="1295" y="375"/>
                        <a:pt x="1295" y="432"/>
                        <a:pt x="1295" y="489"/>
                      </a:cubicBezTo>
                      <a:cubicBezTo>
                        <a:pt x="1267" y="552"/>
                        <a:pt x="1238" y="581"/>
                        <a:pt x="1182" y="581"/>
                      </a:cubicBezTo>
                      <a:cubicBezTo>
                        <a:pt x="1118" y="581"/>
                        <a:pt x="1090" y="552"/>
                        <a:pt x="1090" y="489"/>
                      </a:cubicBezTo>
                      <a:cubicBezTo>
                        <a:pt x="1062" y="460"/>
                        <a:pt x="1062" y="404"/>
                        <a:pt x="1090" y="340"/>
                      </a:cubicBezTo>
                      <a:cubicBezTo>
                        <a:pt x="1118" y="283"/>
                        <a:pt x="1147" y="227"/>
                        <a:pt x="1210" y="163"/>
                      </a:cubicBezTo>
                      <a:close/>
                      <a:moveTo>
                        <a:pt x="616" y="227"/>
                      </a:moveTo>
                      <a:cubicBezTo>
                        <a:pt x="680" y="255"/>
                        <a:pt x="708" y="340"/>
                        <a:pt x="736" y="404"/>
                      </a:cubicBezTo>
                      <a:cubicBezTo>
                        <a:pt x="736" y="489"/>
                        <a:pt x="736" y="552"/>
                        <a:pt x="680" y="609"/>
                      </a:cubicBezTo>
                      <a:cubicBezTo>
                        <a:pt x="663" y="642"/>
                        <a:pt x="625" y="656"/>
                        <a:pt x="584" y="656"/>
                      </a:cubicBezTo>
                      <a:cubicBezTo>
                        <a:pt x="556" y="656"/>
                        <a:pt x="526" y="649"/>
                        <a:pt x="503" y="637"/>
                      </a:cubicBezTo>
                      <a:cubicBezTo>
                        <a:pt x="474" y="609"/>
                        <a:pt x="474" y="581"/>
                        <a:pt x="439" y="517"/>
                      </a:cubicBezTo>
                      <a:cubicBezTo>
                        <a:pt x="439" y="432"/>
                        <a:pt x="503" y="283"/>
                        <a:pt x="616" y="227"/>
                      </a:cubicBezTo>
                      <a:close/>
                      <a:moveTo>
                        <a:pt x="995" y="0"/>
                      </a:moveTo>
                      <a:cubicBezTo>
                        <a:pt x="861" y="0"/>
                        <a:pt x="730" y="70"/>
                        <a:pt x="616" y="135"/>
                      </a:cubicBezTo>
                      <a:cubicBezTo>
                        <a:pt x="559" y="107"/>
                        <a:pt x="531" y="107"/>
                        <a:pt x="474" y="78"/>
                      </a:cubicBezTo>
                      <a:cubicBezTo>
                        <a:pt x="326" y="78"/>
                        <a:pt x="206" y="107"/>
                        <a:pt x="149" y="163"/>
                      </a:cubicBezTo>
                      <a:cubicBezTo>
                        <a:pt x="0" y="340"/>
                        <a:pt x="121" y="729"/>
                        <a:pt x="206" y="991"/>
                      </a:cubicBezTo>
                      <a:cubicBezTo>
                        <a:pt x="234" y="1047"/>
                        <a:pt x="262" y="1111"/>
                        <a:pt x="262" y="1168"/>
                      </a:cubicBezTo>
                      <a:cubicBezTo>
                        <a:pt x="382" y="1642"/>
                        <a:pt x="503" y="2109"/>
                        <a:pt x="588" y="2583"/>
                      </a:cubicBezTo>
                      <a:lnTo>
                        <a:pt x="616" y="2788"/>
                      </a:lnTo>
                      <a:cubicBezTo>
                        <a:pt x="651" y="2788"/>
                        <a:pt x="651" y="2816"/>
                        <a:pt x="651" y="2816"/>
                      </a:cubicBezTo>
                      <a:lnTo>
                        <a:pt x="680" y="2816"/>
                      </a:lnTo>
                      <a:cubicBezTo>
                        <a:pt x="680" y="2788"/>
                        <a:pt x="708" y="2788"/>
                        <a:pt x="680" y="2759"/>
                      </a:cubicBezTo>
                      <a:lnTo>
                        <a:pt x="651" y="2583"/>
                      </a:lnTo>
                      <a:cubicBezTo>
                        <a:pt x="559" y="2109"/>
                        <a:pt x="439" y="1613"/>
                        <a:pt x="326" y="1139"/>
                      </a:cubicBezTo>
                      <a:cubicBezTo>
                        <a:pt x="326" y="1111"/>
                        <a:pt x="298" y="1047"/>
                        <a:pt x="262" y="963"/>
                      </a:cubicBezTo>
                      <a:cubicBezTo>
                        <a:pt x="177" y="729"/>
                        <a:pt x="57" y="340"/>
                        <a:pt x="177" y="198"/>
                      </a:cubicBezTo>
                      <a:cubicBezTo>
                        <a:pt x="234" y="135"/>
                        <a:pt x="326" y="135"/>
                        <a:pt x="474" y="135"/>
                      </a:cubicBezTo>
                      <a:cubicBezTo>
                        <a:pt x="503" y="163"/>
                        <a:pt x="531" y="163"/>
                        <a:pt x="559" y="198"/>
                      </a:cubicBezTo>
                      <a:cubicBezTo>
                        <a:pt x="439" y="283"/>
                        <a:pt x="382" y="404"/>
                        <a:pt x="382" y="552"/>
                      </a:cubicBezTo>
                      <a:cubicBezTo>
                        <a:pt x="411" y="609"/>
                        <a:pt x="439" y="665"/>
                        <a:pt x="474" y="694"/>
                      </a:cubicBezTo>
                      <a:cubicBezTo>
                        <a:pt x="507" y="707"/>
                        <a:pt x="545" y="716"/>
                        <a:pt x="582" y="716"/>
                      </a:cubicBezTo>
                      <a:cubicBezTo>
                        <a:pt x="642" y="716"/>
                        <a:pt x="701" y="694"/>
                        <a:pt x="736" y="637"/>
                      </a:cubicBezTo>
                      <a:cubicBezTo>
                        <a:pt x="793" y="581"/>
                        <a:pt x="793" y="489"/>
                        <a:pt x="793" y="404"/>
                      </a:cubicBezTo>
                      <a:cubicBezTo>
                        <a:pt x="765" y="312"/>
                        <a:pt x="736" y="255"/>
                        <a:pt x="651" y="198"/>
                      </a:cubicBezTo>
                      <a:cubicBezTo>
                        <a:pt x="761" y="127"/>
                        <a:pt x="875" y="60"/>
                        <a:pt x="990" y="60"/>
                      </a:cubicBezTo>
                      <a:cubicBezTo>
                        <a:pt x="1023" y="60"/>
                        <a:pt x="1057" y="66"/>
                        <a:pt x="1090" y="78"/>
                      </a:cubicBezTo>
                      <a:cubicBezTo>
                        <a:pt x="1118" y="78"/>
                        <a:pt x="1147" y="107"/>
                        <a:pt x="1147" y="135"/>
                      </a:cubicBezTo>
                      <a:cubicBezTo>
                        <a:pt x="1090" y="163"/>
                        <a:pt x="1062" y="255"/>
                        <a:pt x="1033" y="312"/>
                      </a:cubicBezTo>
                      <a:cubicBezTo>
                        <a:pt x="1005" y="404"/>
                        <a:pt x="1005" y="460"/>
                        <a:pt x="1033" y="517"/>
                      </a:cubicBezTo>
                      <a:cubicBezTo>
                        <a:pt x="1033" y="581"/>
                        <a:pt x="1090" y="637"/>
                        <a:pt x="1147" y="637"/>
                      </a:cubicBezTo>
                      <a:cubicBezTo>
                        <a:pt x="1159" y="641"/>
                        <a:pt x="1171" y="643"/>
                        <a:pt x="1183" y="643"/>
                      </a:cubicBezTo>
                      <a:cubicBezTo>
                        <a:pt x="1260" y="643"/>
                        <a:pt x="1328" y="568"/>
                        <a:pt x="1359" y="489"/>
                      </a:cubicBezTo>
                      <a:cubicBezTo>
                        <a:pt x="1387" y="432"/>
                        <a:pt x="1359" y="375"/>
                        <a:pt x="1323" y="283"/>
                      </a:cubicBezTo>
                      <a:cubicBezTo>
                        <a:pt x="1295" y="227"/>
                        <a:pt x="1267" y="163"/>
                        <a:pt x="1238" y="135"/>
                      </a:cubicBezTo>
                      <a:cubicBezTo>
                        <a:pt x="1267" y="107"/>
                        <a:pt x="1295" y="78"/>
                        <a:pt x="1323" y="78"/>
                      </a:cubicBezTo>
                      <a:cubicBezTo>
                        <a:pt x="1351" y="72"/>
                        <a:pt x="1381" y="68"/>
                        <a:pt x="1410" y="68"/>
                      </a:cubicBezTo>
                      <a:cubicBezTo>
                        <a:pt x="1506" y="68"/>
                        <a:pt x="1599" y="106"/>
                        <a:pt x="1621" y="198"/>
                      </a:cubicBezTo>
                      <a:cubicBezTo>
                        <a:pt x="1677" y="255"/>
                        <a:pt x="1649" y="340"/>
                        <a:pt x="1649" y="432"/>
                      </a:cubicBezTo>
                      <a:cubicBezTo>
                        <a:pt x="1621" y="665"/>
                        <a:pt x="1564" y="906"/>
                        <a:pt x="1500" y="1111"/>
                      </a:cubicBezTo>
                      <a:cubicBezTo>
                        <a:pt x="1472" y="1288"/>
                        <a:pt x="1415" y="1465"/>
                        <a:pt x="1387" y="1613"/>
                      </a:cubicBezTo>
                      <a:lnTo>
                        <a:pt x="1182" y="2731"/>
                      </a:lnTo>
                      <a:cubicBezTo>
                        <a:pt x="1182" y="2759"/>
                        <a:pt x="1210" y="2759"/>
                        <a:pt x="1210" y="2759"/>
                      </a:cubicBezTo>
                      <a:lnTo>
                        <a:pt x="1238" y="2759"/>
                      </a:lnTo>
                      <a:lnTo>
                        <a:pt x="1444" y="1642"/>
                      </a:lnTo>
                      <a:cubicBezTo>
                        <a:pt x="1472" y="1465"/>
                        <a:pt x="1536" y="1288"/>
                        <a:pt x="1564" y="1139"/>
                      </a:cubicBezTo>
                      <a:cubicBezTo>
                        <a:pt x="1621" y="906"/>
                        <a:pt x="1677" y="665"/>
                        <a:pt x="1712" y="432"/>
                      </a:cubicBezTo>
                      <a:cubicBezTo>
                        <a:pt x="1712" y="340"/>
                        <a:pt x="1741" y="255"/>
                        <a:pt x="1677" y="163"/>
                      </a:cubicBezTo>
                      <a:cubicBezTo>
                        <a:pt x="1631" y="71"/>
                        <a:pt x="1506" y="12"/>
                        <a:pt x="1396" y="12"/>
                      </a:cubicBezTo>
                      <a:cubicBezTo>
                        <a:pt x="1370" y="12"/>
                        <a:pt x="1346" y="15"/>
                        <a:pt x="1323" y="22"/>
                      </a:cubicBezTo>
                      <a:cubicBezTo>
                        <a:pt x="1267" y="50"/>
                        <a:pt x="1238" y="50"/>
                        <a:pt x="1210" y="78"/>
                      </a:cubicBezTo>
                      <a:cubicBezTo>
                        <a:pt x="1182" y="50"/>
                        <a:pt x="1147" y="50"/>
                        <a:pt x="1118" y="22"/>
                      </a:cubicBezTo>
                      <a:cubicBezTo>
                        <a:pt x="1077" y="7"/>
                        <a:pt x="1036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43"/>
                <p:cNvSpPr/>
                <p:nvPr/>
              </p:nvSpPr>
              <p:spPr>
                <a:xfrm>
                  <a:off x="3306034" y="2019413"/>
                  <a:ext cx="19184" cy="5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49" extrusionOk="0">
                      <a:moveTo>
                        <a:pt x="36" y="0"/>
                      </a:moveTo>
                      <a:lnTo>
                        <a:pt x="1" y="29"/>
                      </a:lnTo>
                      <a:cubicBezTo>
                        <a:pt x="1" y="57"/>
                        <a:pt x="1" y="57"/>
                        <a:pt x="36" y="57"/>
                      </a:cubicBezTo>
                      <a:lnTo>
                        <a:pt x="531" y="149"/>
                      </a:lnTo>
                      <a:cubicBezTo>
                        <a:pt x="567" y="149"/>
                        <a:pt x="567" y="121"/>
                        <a:pt x="567" y="121"/>
                      </a:cubicBezTo>
                      <a:cubicBezTo>
                        <a:pt x="567" y="85"/>
                        <a:pt x="567" y="85"/>
                        <a:pt x="531" y="85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43"/>
                <p:cNvSpPr/>
                <p:nvPr/>
              </p:nvSpPr>
              <p:spPr>
                <a:xfrm>
                  <a:off x="3321125" y="1977761"/>
                  <a:ext cx="14887" cy="14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432" extrusionOk="0">
                      <a:moveTo>
                        <a:pt x="29" y="0"/>
                      </a:moveTo>
                      <a:cubicBezTo>
                        <a:pt x="22" y="0"/>
                        <a:pt x="15" y="7"/>
                        <a:pt x="0" y="22"/>
                      </a:cubicBezTo>
                      <a:lnTo>
                        <a:pt x="0" y="50"/>
                      </a:lnTo>
                      <a:lnTo>
                        <a:pt x="411" y="404"/>
                      </a:lnTo>
                      <a:lnTo>
                        <a:pt x="411" y="432"/>
                      </a:lnTo>
                      <a:cubicBezTo>
                        <a:pt x="439" y="432"/>
                        <a:pt x="439" y="404"/>
                        <a:pt x="439" y="404"/>
                      </a:cubicBezTo>
                      <a:lnTo>
                        <a:pt x="439" y="375"/>
                      </a:lnTo>
                      <a:lnTo>
                        <a:pt x="57" y="22"/>
                      </a:lnTo>
                      <a:cubicBezTo>
                        <a:pt x="43" y="7"/>
                        <a:pt x="36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43"/>
                <p:cNvSpPr/>
                <p:nvPr/>
              </p:nvSpPr>
              <p:spPr>
                <a:xfrm>
                  <a:off x="3374992" y="1950455"/>
                  <a:ext cx="5041" cy="1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567" extrusionOk="0">
                      <a:moveTo>
                        <a:pt x="28" y="1"/>
                      </a:moveTo>
                      <a:cubicBezTo>
                        <a:pt x="28" y="36"/>
                        <a:pt x="0" y="36"/>
                        <a:pt x="0" y="65"/>
                      </a:cubicBezTo>
                      <a:cubicBezTo>
                        <a:pt x="28" y="121"/>
                        <a:pt x="28" y="213"/>
                        <a:pt x="57" y="298"/>
                      </a:cubicBezTo>
                      <a:cubicBezTo>
                        <a:pt x="57" y="390"/>
                        <a:pt x="85" y="447"/>
                        <a:pt x="85" y="532"/>
                      </a:cubicBezTo>
                      <a:lnTo>
                        <a:pt x="120" y="567"/>
                      </a:lnTo>
                      <a:cubicBezTo>
                        <a:pt x="149" y="532"/>
                        <a:pt x="149" y="532"/>
                        <a:pt x="149" y="503"/>
                      </a:cubicBezTo>
                      <a:cubicBezTo>
                        <a:pt x="149" y="447"/>
                        <a:pt x="120" y="355"/>
                        <a:pt x="120" y="270"/>
                      </a:cubicBezTo>
                      <a:cubicBezTo>
                        <a:pt x="85" y="178"/>
                        <a:pt x="85" y="93"/>
                        <a:pt x="57" y="36"/>
                      </a:cubicBezTo>
                      <a:cubicBezTo>
                        <a:pt x="57" y="36"/>
                        <a:pt x="57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1242;p43"/>
                <p:cNvSpPr/>
                <p:nvPr/>
              </p:nvSpPr>
              <p:spPr>
                <a:xfrm>
                  <a:off x="3409944" y="1949508"/>
                  <a:ext cx="3857" cy="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652" extrusionOk="0">
                      <a:moveTo>
                        <a:pt x="85" y="1"/>
                      </a:moveTo>
                      <a:cubicBezTo>
                        <a:pt x="85" y="1"/>
                        <a:pt x="57" y="1"/>
                        <a:pt x="57" y="29"/>
                      </a:cubicBezTo>
                      <a:lnTo>
                        <a:pt x="0" y="623"/>
                      </a:lnTo>
                      <a:cubicBezTo>
                        <a:pt x="0" y="623"/>
                        <a:pt x="0" y="651"/>
                        <a:pt x="28" y="651"/>
                      </a:cubicBezTo>
                      <a:lnTo>
                        <a:pt x="57" y="623"/>
                      </a:lnTo>
                      <a:lnTo>
                        <a:pt x="113" y="29"/>
                      </a:lnTo>
                      <a:cubicBezTo>
                        <a:pt x="113" y="1"/>
                        <a:pt x="11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1243;p43"/>
                <p:cNvSpPr/>
                <p:nvPr/>
              </p:nvSpPr>
              <p:spPr>
                <a:xfrm>
                  <a:off x="3447739" y="1987573"/>
                  <a:ext cx="19895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11" extrusionOk="0">
                      <a:moveTo>
                        <a:pt x="531" y="0"/>
                      </a:moveTo>
                      <a:lnTo>
                        <a:pt x="29" y="354"/>
                      </a:lnTo>
                      <a:cubicBezTo>
                        <a:pt x="1" y="354"/>
                        <a:pt x="1" y="382"/>
                        <a:pt x="29" y="382"/>
                      </a:cubicBezTo>
                      <a:lnTo>
                        <a:pt x="29" y="411"/>
                      </a:lnTo>
                      <a:lnTo>
                        <a:pt x="57" y="411"/>
                      </a:lnTo>
                      <a:lnTo>
                        <a:pt x="560" y="57"/>
                      </a:lnTo>
                      <a:cubicBezTo>
                        <a:pt x="560" y="29"/>
                        <a:pt x="588" y="29"/>
                        <a:pt x="5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43"/>
                <p:cNvSpPr/>
                <p:nvPr/>
              </p:nvSpPr>
              <p:spPr>
                <a:xfrm>
                  <a:off x="3461645" y="2026349"/>
                  <a:ext cx="20132" cy="3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93" extrusionOk="0">
                      <a:moveTo>
                        <a:pt x="35" y="1"/>
                      </a:moveTo>
                      <a:cubicBezTo>
                        <a:pt x="0" y="1"/>
                        <a:pt x="0" y="1"/>
                        <a:pt x="0" y="29"/>
                      </a:cubicBezTo>
                      <a:cubicBezTo>
                        <a:pt x="0" y="29"/>
                        <a:pt x="0" y="57"/>
                        <a:pt x="35" y="57"/>
                      </a:cubicBezTo>
                      <a:lnTo>
                        <a:pt x="566" y="92"/>
                      </a:lnTo>
                      <a:cubicBezTo>
                        <a:pt x="594" y="92"/>
                        <a:pt x="594" y="57"/>
                        <a:pt x="594" y="57"/>
                      </a:cubicBezTo>
                      <a:cubicBezTo>
                        <a:pt x="594" y="29"/>
                        <a:pt x="594" y="29"/>
                        <a:pt x="566" y="29"/>
                      </a:cubicBez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43"/>
                <p:cNvSpPr/>
                <p:nvPr/>
              </p:nvSpPr>
              <p:spPr>
                <a:xfrm>
                  <a:off x="3346028" y="1991397"/>
                  <a:ext cx="36880" cy="5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1657" extrusionOk="0">
                      <a:moveTo>
                        <a:pt x="1033" y="1"/>
                      </a:moveTo>
                      <a:cubicBezTo>
                        <a:pt x="708" y="64"/>
                        <a:pt x="411" y="298"/>
                        <a:pt x="234" y="623"/>
                      </a:cubicBezTo>
                      <a:cubicBezTo>
                        <a:pt x="57" y="913"/>
                        <a:pt x="0" y="1302"/>
                        <a:pt x="120" y="1621"/>
                      </a:cubicBezTo>
                      <a:cubicBezTo>
                        <a:pt x="120" y="1621"/>
                        <a:pt x="120" y="1656"/>
                        <a:pt x="149" y="1656"/>
                      </a:cubicBezTo>
                      <a:cubicBezTo>
                        <a:pt x="149" y="1656"/>
                        <a:pt x="177" y="1621"/>
                        <a:pt x="149" y="1592"/>
                      </a:cubicBezTo>
                      <a:cubicBezTo>
                        <a:pt x="57" y="1302"/>
                        <a:pt x="120" y="913"/>
                        <a:pt x="269" y="652"/>
                      </a:cubicBezTo>
                      <a:cubicBezTo>
                        <a:pt x="446" y="354"/>
                        <a:pt x="736" y="121"/>
                        <a:pt x="1061" y="64"/>
                      </a:cubicBezTo>
                      <a:cubicBezTo>
                        <a:pt x="1061" y="29"/>
                        <a:pt x="1090" y="29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46" name="Google Shape;1246;p43"/>
            <p:cNvGrpSpPr/>
            <p:nvPr/>
          </p:nvGrpSpPr>
          <p:grpSpPr>
            <a:xfrm>
              <a:off x="6350423" y="1987207"/>
              <a:ext cx="2348409" cy="2480360"/>
              <a:chOff x="2970924" y="3808142"/>
              <a:chExt cx="996524" cy="1052516"/>
            </a:xfrm>
          </p:grpSpPr>
          <p:sp>
            <p:nvSpPr>
              <p:cNvPr id="1247" name="Google Shape;1247;p43"/>
              <p:cNvSpPr/>
              <p:nvPr/>
            </p:nvSpPr>
            <p:spPr>
              <a:xfrm>
                <a:off x="3598308" y="4002867"/>
                <a:ext cx="137675" cy="16795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4964" extrusionOk="0">
                    <a:moveTo>
                      <a:pt x="3189" y="1"/>
                    </a:moveTo>
                    <a:cubicBezTo>
                      <a:pt x="2810" y="1"/>
                      <a:pt x="2319" y="494"/>
                      <a:pt x="2095" y="713"/>
                    </a:cubicBezTo>
                    <a:cubicBezTo>
                      <a:pt x="1918" y="925"/>
                      <a:pt x="1713" y="1159"/>
                      <a:pt x="1479" y="1364"/>
                    </a:cubicBezTo>
                    <a:cubicBezTo>
                      <a:pt x="1239" y="1569"/>
                      <a:pt x="977" y="1689"/>
                      <a:pt x="708" y="1866"/>
                    </a:cubicBezTo>
                    <a:cubicBezTo>
                      <a:pt x="503" y="2043"/>
                      <a:pt x="298" y="2220"/>
                      <a:pt x="177" y="2453"/>
                    </a:cubicBezTo>
                    <a:cubicBezTo>
                      <a:pt x="64" y="2659"/>
                      <a:pt x="29" y="2871"/>
                      <a:pt x="29" y="3104"/>
                    </a:cubicBezTo>
                    <a:cubicBezTo>
                      <a:pt x="1" y="3635"/>
                      <a:pt x="149" y="4222"/>
                      <a:pt x="595" y="4547"/>
                    </a:cubicBezTo>
                    <a:cubicBezTo>
                      <a:pt x="736" y="4668"/>
                      <a:pt x="913" y="4753"/>
                      <a:pt x="1090" y="4816"/>
                    </a:cubicBezTo>
                    <a:cubicBezTo>
                      <a:pt x="1361" y="4912"/>
                      <a:pt x="1659" y="4964"/>
                      <a:pt x="1949" y="4964"/>
                    </a:cubicBezTo>
                    <a:cubicBezTo>
                      <a:pt x="2197" y="4964"/>
                      <a:pt x="2439" y="4926"/>
                      <a:pt x="2653" y="4845"/>
                    </a:cubicBezTo>
                    <a:cubicBezTo>
                      <a:pt x="2894" y="4781"/>
                      <a:pt x="3099" y="4547"/>
                      <a:pt x="3276" y="4371"/>
                    </a:cubicBezTo>
                    <a:cubicBezTo>
                      <a:pt x="3453" y="4194"/>
                      <a:pt x="3630" y="3989"/>
                      <a:pt x="3743" y="3755"/>
                    </a:cubicBezTo>
                    <a:cubicBezTo>
                      <a:pt x="3891" y="3515"/>
                      <a:pt x="3983" y="3225"/>
                      <a:pt x="4040" y="2927"/>
                    </a:cubicBezTo>
                    <a:cubicBezTo>
                      <a:pt x="4068" y="2574"/>
                      <a:pt x="4068" y="2220"/>
                      <a:pt x="4068" y="1866"/>
                    </a:cubicBezTo>
                    <a:cubicBezTo>
                      <a:pt x="4040" y="1244"/>
                      <a:pt x="3835" y="685"/>
                      <a:pt x="3509" y="183"/>
                    </a:cubicBezTo>
                    <a:cubicBezTo>
                      <a:pt x="3423" y="53"/>
                      <a:pt x="3312" y="1"/>
                      <a:pt x="3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43"/>
              <p:cNvSpPr/>
              <p:nvPr/>
            </p:nvSpPr>
            <p:spPr>
              <a:xfrm>
                <a:off x="2972142" y="4023405"/>
                <a:ext cx="272169" cy="460562"/>
              </a:xfrm>
              <a:custGeom>
                <a:avLst/>
                <a:gdLst/>
                <a:ahLst/>
                <a:cxnLst/>
                <a:rect l="l" t="t" r="r" b="b"/>
                <a:pathLst>
                  <a:path w="8044" h="13612" extrusionOk="0">
                    <a:moveTo>
                      <a:pt x="532" y="1"/>
                    </a:moveTo>
                    <a:cubicBezTo>
                      <a:pt x="504" y="1"/>
                      <a:pt x="473" y="15"/>
                      <a:pt x="439" y="50"/>
                    </a:cubicBezTo>
                    <a:cubicBezTo>
                      <a:pt x="382" y="78"/>
                      <a:pt x="382" y="142"/>
                      <a:pt x="382" y="198"/>
                    </a:cubicBezTo>
                    <a:cubicBezTo>
                      <a:pt x="354" y="347"/>
                      <a:pt x="354" y="495"/>
                      <a:pt x="382" y="672"/>
                    </a:cubicBezTo>
                    <a:cubicBezTo>
                      <a:pt x="363" y="653"/>
                      <a:pt x="345" y="646"/>
                      <a:pt x="328" y="646"/>
                    </a:cubicBezTo>
                    <a:cubicBezTo>
                      <a:pt x="287" y="646"/>
                      <a:pt x="253" y="689"/>
                      <a:pt x="234" y="729"/>
                    </a:cubicBezTo>
                    <a:cubicBezTo>
                      <a:pt x="177" y="877"/>
                      <a:pt x="205" y="990"/>
                      <a:pt x="113" y="1111"/>
                    </a:cubicBezTo>
                    <a:cubicBezTo>
                      <a:pt x="28" y="1259"/>
                      <a:pt x="0" y="1408"/>
                      <a:pt x="28" y="1556"/>
                    </a:cubicBezTo>
                    <a:cubicBezTo>
                      <a:pt x="28" y="1670"/>
                      <a:pt x="85" y="1790"/>
                      <a:pt x="142" y="1910"/>
                    </a:cubicBezTo>
                    <a:cubicBezTo>
                      <a:pt x="318" y="2292"/>
                      <a:pt x="587" y="2794"/>
                      <a:pt x="941" y="3028"/>
                    </a:cubicBezTo>
                    <a:cubicBezTo>
                      <a:pt x="1323" y="3233"/>
                      <a:pt x="1769" y="3410"/>
                      <a:pt x="2087" y="3735"/>
                    </a:cubicBezTo>
                    <a:cubicBezTo>
                      <a:pt x="2179" y="3820"/>
                      <a:pt x="2207" y="3969"/>
                      <a:pt x="2264" y="4089"/>
                    </a:cubicBezTo>
                    <a:cubicBezTo>
                      <a:pt x="2858" y="5829"/>
                      <a:pt x="3148" y="7654"/>
                      <a:pt x="3594" y="9451"/>
                    </a:cubicBezTo>
                    <a:cubicBezTo>
                      <a:pt x="3827" y="10364"/>
                      <a:pt x="4096" y="11340"/>
                      <a:pt x="4478" y="12225"/>
                    </a:cubicBezTo>
                    <a:cubicBezTo>
                      <a:pt x="4627" y="12578"/>
                      <a:pt x="5037" y="13314"/>
                      <a:pt x="5391" y="13519"/>
                    </a:cubicBezTo>
                    <a:cubicBezTo>
                      <a:pt x="5481" y="13586"/>
                      <a:pt x="5552" y="13611"/>
                      <a:pt x="5618" y="13611"/>
                    </a:cubicBezTo>
                    <a:cubicBezTo>
                      <a:pt x="5789" y="13611"/>
                      <a:pt x="5916" y="13437"/>
                      <a:pt x="6218" y="13371"/>
                    </a:cubicBezTo>
                    <a:cubicBezTo>
                      <a:pt x="6600" y="13314"/>
                      <a:pt x="6862" y="13052"/>
                      <a:pt x="7131" y="12783"/>
                    </a:cubicBezTo>
                    <a:cubicBezTo>
                      <a:pt x="7513" y="12373"/>
                      <a:pt x="8015" y="11814"/>
                      <a:pt x="8015" y="11192"/>
                    </a:cubicBezTo>
                    <a:cubicBezTo>
                      <a:pt x="8044" y="10718"/>
                      <a:pt x="7867" y="10102"/>
                      <a:pt x="7633" y="9692"/>
                    </a:cubicBezTo>
                    <a:cubicBezTo>
                      <a:pt x="7605" y="9572"/>
                      <a:pt x="7541" y="9480"/>
                      <a:pt x="7485" y="9366"/>
                    </a:cubicBezTo>
                    <a:cubicBezTo>
                      <a:pt x="6898" y="8334"/>
                      <a:pt x="6042" y="7421"/>
                      <a:pt x="5511" y="6360"/>
                    </a:cubicBezTo>
                    <a:cubicBezTo>
                      <a:pt x="5391" y="6119"/>
                      <a:pt x="5270" y="5858"/>
                      <a:pt x="5157" y="5624"/>
                    </a:cubicBezTo>
                    <a:cubicBezTo>
                      <a:pt x="4832" y="4881"/>
                      <a:pt x="4506" y="4174"/>
                      <a:pt x="4153" y="3466"/>
                    </a:cubicBezTo>
                    <a:cubicBezTo>
                      <a:pt x="4068" y="3290"/>
                      <a:pt x="4004" y="3113"/>
                      <a:pt x="3919" y="2936"/>
                    </a:cubicBezTo>
                    <a:cubicBezTo>
                      <a:pt x="3856" y="2851"/>
                      <a:pt x="3827" y="2759"/>
                      <a:pt x="3799" y="2674"/>
                    </a:cubicBezTo>
                    <a:cubicBezTo>
                      <a:pt x="3771" y="2618"/>
                      <a:pt x="3771" y="2554"/>
                      <a:pt x="3742" y="2497"/>
                    </a:cubicBezTo>
                    <a:cubicBezTo>
                      <a:pt x="3622" y="2200"/>
                      <a:pt x="3389" y="1910"/>
                      <a:pt x="3148" y="1733"/>
                    </a:cubicBezTo>
                    <a:cubicBezTo>
                      <a:pt x="2971" y="1585"/>
                      <a:pt x="2766" y="1464"/>
                      <a:pt x="2589" y="1344"/>
                    </a:cubicBezTo>
                    <a:cubicBezTo>
                      <a:pt x="2384" y="1167"/>
                      <a:pt x="2151" y="1054"/>
                      <a:pt x="1946" y="877"/>
                    </a:cubicBezTo>
                    <a:cubicBezTo>
                      <a:pt x="1677" y="672"/>
                      <a:pt x="1443" y="495"/>
                      <a:pt x="1203" y="283"/>
                    </a:cubicBezTo>
                    <a:cubicBezTo>
                      <a:pt x="1157" y="260"/>
                      <a:pt x="1093" y="219"/>
                      <a:pt x="1036" y="219"/>
                    </a:cubicBezTo>
                    <a:cubicBezTo>
                      <a:pt x="1023" y="219"/>
                      <a:pt x="1010" y="221"/>
                      <a:pt x="998" y="226"/>
                    </a:cubicBezTo>
                    <a:cubicBezTo>
                      <a:pt x="941" y="255"/>
                      <a:pt x="913" y="318"/>
                      <a:pt x="913" y="375"/>
                    </a:cubicBezTo>
                    <a:cubicBezTo>
                      <a:pt x="849" y="608"/>
                      <a:pt x="998" y="785"/>
                      <a:pt x="1174" y="934"/>
                    </a:cubicBezTo>
                    <a:cubicBezTo>
                      <a:pt x="1380" y="1139"/>
                      <a:pt x="1620" y="1288"/>
                      <a:pt x="1769" y="1521"/>
                    </a:cubicBezTo>
                    <a:cubicBezTo>
                      <a:pt x="1928" y="1758"/>
                      <a:pt x="1846" y="1846"/>
                      <a:pt x="1695" y="1846"/>
                    </a:cubicBezTo>
                    <a:cubicBezTo>
                      <a:pt x="1544" y="1846"/>
                      <a:pt x="1323" y="1758"/>
                      <a:pt x="1203" y="1641"/>
                    </a:cubicBezTo>
                    <a:cubicBezTo>
                      <a:pt x="1090" y="1521"/>
                      <a:pt x="1026" y="1344"/>
                      <a:pt x="969" y="1203"/>
                    </a:cubicBezTo>
                    <a:cubicBezTo>
                      <a:pt x="849" y="962"/>
                      <a:pt x="821" y="700"/>
                      <a:pt x="764" y="432"/>
                    </a:cubicBezTo>
                    <a:cubicBezTo>
                      <a:pt x="741" y="361"/>
                      <a:pt x="673" y="1"/>
                      <a:pt x="532" y="1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43"/>
              <p:cNvSpPr/>
              <p:nvPr/>
            </p:nvSpPr>
            <p:spPr>
              <a:xfrm>
                <a:off x="2970924" y="4022187"/>
                <a:ext cx="274334" cy="462727"/>
              </a:xfrm>
              <a:custGeom>
                <a:avLst/>
                <a:gdLst/>
                <a:ahLst/>
                <a:cxnLst/>
                <a:rect l="l" t="t" r="r" b="b"/>
                <a:pathLst>
                  <a:path w="8108" h="13676" extrusionOk="0">
                    <a:moveTo>
                      <a:pt x="567" y="57"/>
                    </a:moveTo>
                    <a:cubicBezTo>
                      <a:pt x="652" y="57"/>
                      <a:pt x="708" y="319"/>
                      <a:pt x="743" y="439"/>
                    </a:cubicBezTo>
                    <a:cubicBezTo>
                      <a:pt x="743" y="439"/>
                      <a:pt x="743" y="468"/>
                      <a:pt x="772" y="468"/>
                    </a:cubicBezTo>
                    <a:cubicBezTo>
                      <a:pt x="772" y="560"/>
                      <a:pt x="800" y="644"/>
                      <a:pt x="828" y="736"/>
                    </a:cubicBezTo>
                    <a:cubicBezTo>
                      <a:pt x="857" y="913"/>
                      <a:pt x="885" y="1090"/>
                      <a:pt x="977" y="1267"/>
                    </a:cubicBezTo>
                    <a:cubicBezTo>
                      <a:pt x="1034" y="1416"/>
                      <a:pt x="1126" y="1557"/>
                      <a:pt x="1210" y="1706"/>
                    </a:cubicBezTo>
                    <a:cubicBezTo>
                      <a:pt x="1331" y="1826"/>
                      <a:pt x="1564" y="1911"/>
                      <a:pt x="1741" y="1911"/>
                    </a:cubicBezTo>
                    <a:cubicBezTo>
                      <a:pt x="1833" y="1911"/>
                      <a:pt x="1890" y="1882"/>
                      <a:pt x="1890" y="1854"/>
                    </a:cubicBezTo>
                    <a:cubicBezTo>
                      <a:pt x="1946" y="1769"/>
                      <a:pt x="1918" y="1677"/>
                      <a:pt x="1833" y="1557"/>
                    </a:cubicBezTo>
                    <a:cubicBezTo>
                      <a:pt x="1713" y="1380"/>
                      <a:pt x="1536" y="1239"/>
                      <a:pt x="1387" y="1090"/>
                    </a:cubicBezTo>
                    <a:cubicBezTo>
                      <a:pt x="1331" y="1062"/>
                      <a:pt x="1274" y="998"/>
                      <a:pt x="1210" y="942"/>
                    </a:cubicBezTo>
                    <a:cubicBezTo>
                      <a:pt x="1034" y="765"/>
                      <a:pt x="949" y="588"/>
                      <a:pt x="977" y="411"/>
                    </a:cubicBezTo>
                    <a:cubicBezTo>
                      <a:pt x="977" y="383"/>
                      <a:pt x="1005" y="319"/>
                      <a:pt x="1034" y="291"/>
                    </a:cubicBezTo>
                    <a:cubicBezTo>
                      <a:pt x="1097" y="291"/>
                      <a:pt x="1154" y="319"/>
                      <a:pt x="1210" y="354"/>
                    </a:cubicBezTo>
                    <a:lnTo>
                      <a:pt x="1946" y="942"/>
                    </a:lnTo>
                    <a:cubicBezTo>
                      <a:pt x="2066" y="1026"/>
                      <a:pt x="2187" y="1090"/>
                      <a:pt x="2300" y="1175"/>
                    </a:cubicBezTo>
                    <a:cubicBezTo>
                      <a:pt x="2392" y="1239"/>
                      <a:pt x="2512" y="1324"/>
                      <a:pt x="2625" y="1380"/>
                    </a:cubicBezTo>
                    <a:cubicBezTo>
                      <a:pt x="2717" y="1472"/>
                      <a:pt x="2802" y="1529"/>
                      <a:pt x="2866" y="1557"/>
                    </a:cubicBezTo>
                    <a:cubicBezTo>
                      <a:pt x="2979" y="1649"/>
                      <a:pt x="3071" y="1706"/>
                      <a:pt x="3156" y="1769"/>
                    </a:cubicBezTo>
                    <a:cubicBezTo>
                      <a:pt x="3425" y="1974"/>
                      <a:pt x="3630" y="2236"/>
                      <a:pt x="3750" y="2533"/>
                    </a:cubicBezTo>
                    <a:cubicBezTo>
                      <a:pt x="3778" y="2590"/>
                      <a:pt x="3807" y="2654"/>
                      <a:pt x="3807" y="2710"/>
                    </a:cubicBezTo>
                    <a:cubicBezTo>
                      <a:pt x="3835" y="2795"/>
                      <a:pt x="3863" y="2887"/>
                      <a:pt x="3927" y="2972"/>
                    </a:cubicBezTo>
                    <a:cubicBezTo>
                      <a:pt x="4012" y="3149"/>
                      <a:pt x="4104" y="3326"/>
                      <a:pt x="4160" y="3502"/>
                    </a:cubicBezTo>
                    <a:cubicBezTo>
                      <a:pt x="4366" y="3920"/>
                      <a:pt x="4542" y="4302"/>
                      <a:pt x="4719" y="4712"/>
                    </a:cubicBezTo>
                    <a:cubicBezTo>
                      <a:pt x="4868" y="5038"/>
                      <a:pt x="5016" y="5335"/>
                      <a:pt x="5165" y="5660"/>
                    </a:cubicBezTo>
                    <a:cubicBezTo>
                      <a:pt x="5306" y="5950"/>
                      <a:pt x="5427" y="6191"/>
                      <a:pt x="5519" y="6396"/>
                    </a:cubicBezTo>
                    <a:cubicBezTo>
                      <a:pt x="5809" y="7011"/>
                      <a:pt x="6226" y="7542"/>
                      <a:pt x="6608" y="8101"/>
                    </a:cubicBezTo>
                    <a:cubicBezTo>
                      <a:pt x="6898" y="8518"/>
                      <a:pt x="7224" y="8957"/>
                      <a:pt x="7492" y="9431"/>
                    </a:cubicBezTo>
                    <a:cubicBezTo>
                      <a:pt x="7549" y="9551"/>
                      <a:pt x="7606" y="9636"/>
                      <a:pt x="7669" y="9756"/>
                    </a:cubicBezTo>
                    <a:cubicBezTo>
                      <a:pt x="7846" y="10110"/>
                      <a:pt x="8051" y="10725"/>
                      <a:pt x="8023" y="11228"/>
                    </a:cubicBezTo>
                    <a:cubicBezTo>
                      <a:pt x="8023" y="11815"/>
                      <a:pt x="7549" y="12381"/>
                      <a:pt x="7139" y="12791"/>
                    </a:cubicBezTo>
                    <a:cubicBezTo>
                      <a:pt x="6898" y="13053"/>
                      <a:pt x="6608" y="13322"/>
                      <a:pt x="6254" y="13378"/>
                    </a:cubicBezTo>
                    <a:cubicBezTo>
                      <a:pt x="6106" y="13407"/>
                      <a:pt x="5986" y="13499"/>
                      <a:pt x="5901" y="13527"/>
                    </a:cubicBezTo>
                    <a:cubicBezTo>
                      <a:pt x="5809" y="13583"/>
                      <a:pt x="5724" y="13619"/>
                      <a:pt x="5660" y="13619"/>
                    </a:cubicBezTo>
                    <a:cubicBezTo>
                      <a:pt x="5575" y="13619"/>
                      <a:pt x="5519" y="13583"/>
                      <a:pt x="5427" y="13527"/>
                    </a:cubicBezTo>
                    <a:cubicBezTo>
                      <a:pt x="5101" y="13322"/>
                      <a:pt x="4691" y="12586"/>
                      <a:pt x="4542" y="12232"/>
                    </a:cubicBezTo>
                    <a:cubicBezTo>
                      <a:pt x="4160" y="11320"/>
                      <a:pt x="3892" y="10372"/>
                      <a:pt x="3658" y="9459"/>
                    </a:cubicBezTo>
                    <a:cubicBezTo>
                      <a:pt x="3481" y="8844"/>
                      <a:pt x="3361" y="8193"/>
                      <a:pt x="3220" y="7542"/>
                    </a:cubicBezTo>
                    <a:cubicBezTo>
                      <a:pt x="2951" y="6396"/>
                      <a:pt x="2717" y="5243"/>
                      <a:pt x="2335" y="4125"/>
                    </a:cubicBezTo>
                    <a:cubicBezTo>
                      <a:pt x="2272" y="4005"/>
                      <a:pt x="2243" y="3856"/>
                      <a:pt x="2123" y="3743"/>
                    </a:cubicBezTo>
                    <a:cubicBezTo>
                      <a:pt x="1918" y="3502"/>
                      <a:pt x="1628" y="3361"/>
                      <a:pt x="1359" y="3212"/>
                    </a:cubicBezTo>
                    <a:cubicBezTo>
                      <a:pt x="1239" y="3149"/>
                      <a:pt x="1126" y="3092"/>
                      <a:pt x="1005" y="3036"/>
                    </a:cubicBezTo>
                    <a:cubicBezTo>
                      <a:pt x="623" y="2795"/>
                      <a:pt x="326" y="2208"/>
                      <a:pt x="213" y="1946"/>
                    </a:cubicBezTo>
                    <a:cubicBezTo>
                      <a:pt x="149" y="1826"/>
                      <a:pt x="93" y="1706"/>
                      <a:pt x="93" y="1592"/>
                    </a:cubicBezTo>
                    <a:cubicBezTo>
                      <a:pt x="64" y="1444"/>
                      <a:pt x="93" y="1295"/>
                      <a:pt x="178" y="1175"/>
                    </a:cubicBezTo>
                    <a:cubicBezTo>
                      <a:pt x="241" y="1090"/>
                      <a:pt x="241" y="1026"/>
                      <a:pt x="241" y="970"/>
                    </a:cubicBezTo>
                    <a:cubicBezTo>
                      <a:pt x="270" y="913"/>
                      <a:pt x="270" y="850"/>
                      <a:pt x="298" y="793"/>
                    </a:cubicBezTo>
                    <a:cubicBezTo>
                      <a:pt x="326" y="736"/>
                      <a:pt x="354" y="708"/>
                      <a:pt x="390" y="708"/>
                    </a:cubicBezTo>
                    <a:cubicBezTo>
                      <a:pt x="404" y="722"/>
                      <a:pt x="411" y="729"/>
                      <a:pt x="415" y="729"/>
                    </a:cubicBezTo>
                    <a:cubicBezTo>
                      <a:pt x="418" y="729"/>
                      <a:pt x="418" y="722"/>
                      <a:pt x="418" y="708"/>
                    </a:cubicBezTo>
                    <a:cubicBezTo>
                      <a:pt x="446" y="708"/>
                      <a:pt x="446" y="708"/>
                      <a:pt x="446" y="673"/>
                    </a:cubicBezTo>
                    <a:cubicBezTo>
                      <a:pt x="418" y="531"/>
                      <a:pt x="418" y="383"/>
                      <a:pt x="446" y="234"/>
                    </a:cubicBezTo>
                    <a:cubicBezTo>
                      <a:pt x="446" y="178"/>
                      <a:pt x="446" y="142"/>
                      <a:pt x="475" y="114"/>
                    </a:cubicBezTo>
                    <a:cubicBezTo>
                      <a:pt x="503" y="86"/>
                      <a:pt x="531" y="57"/>
                      <a:pt x="567" y="57"/>
                    </a:cubicBezTo>
                    <a:close/>
                    <a:moveTo>
                      <a:pt x="567" y="1"/>
                    </a:moveTo>
                    <a:cubicBezTo>
                      <a:pt x="531" y="1"/>
                      <a:pt x="475" y="29"/>
                      <a:pt x="446" y="57"/>
                    </a:cubicBezTo>
                    <a:cubicBezTo>
                      <a:pt x="418" y="114"/>
                      <a:pt x="390" y="178"/>
                      <a:pt x="390" y="234"/>
                    </a:cubicBezTo>
                    <a:cubicBezTo>
                      <a:pt x="354" y="383"/>
                      <a:pt x="354" y="496"/>
                      <a:pt x="390" y="644"/>
                    </a:cubicBezTo>
                    <a:cubicBezTo>
                      <a:pt x="326" y="644"/>
                      <a:pt x="270" y="708"/>
                      <a:pt x="241" y="765"/>
                    </a:cubicBezTo>
                    <a:cubicBezTo>
                      <a:pt x="213" y="821"/>
                      <a:pt x="213" y="885"/>
                      <a:pt x="178" y="942"/>
                    </a:cubicBezTo>
                    <a:cubicBezTo>
                      <a:pt x="178" y="1026"/>
                      <a:pt x="178" y="1090"/>
                      <a:pt x="121" y="1147"/>
                    </a:cubicBezTo>
                    <a:cubicBezTo>
                      <a:pt x="36" y="1267"/>
                      <a:pt x="1" y="1444"/>
                      <a:pt x="36" y="1592"/>
                    </a:cubicBezTo>
                    <a:cubicBezTo>
                      <a:pt x="36" y="1706"/>
                      <a:pt x="93" y="1854"/>
                      <a:pt x="149" y="1974"/>
                    </a:cubicBezTo>
                    <a:cubicBezTo>
                      <a:pt x="298" y="2264"/>
                      <a:pt x="595" y="2859"/>
                      <a:pt x="977" y="3064"/>
                    </a:cubicBezTo>
                    <a:cubicBezTo>
                      <a:pt x="1097" y="3149"/>
                      <a:pt x="1210" y="3212"/>
                      <a:pt x="1331" y="3269"/>
                    </a:cubicBezTo>
                    <a:cubicBezTo>
                      <a:pt x="1592" y="3418"/>
                      <a:pt x="1890" y="3566"/>
                      <a:pt x="2095" y="3771"/>
                    </a:cubicBezTo>
                    <a:cubicBezTo>
                      <a:pt x="2187" y="3892"/>
                      <a:pt x="2215" y="4005"/>
                      <a:pt x="2272" y="4125"/>
                    </a:cubicBezTo>
                    <a:cubicBezTo>
                      <a:pt x="2654" y="5243"/>
                      <a:pt x="2894" y="6424"/>
                      <a:pt x="3156" y="7542"/>
                    </a:cubicBezTo>
                    <a:cubicBezTo>
                      <a:pt x="3304" y="8193"/>
                      <a:pt x="3425" y="8844"/>
                      <a:pt x="3602" y="9487"/>
                    </a:cubicBezTo>
                    <a:cubicBezTo>
                      <a:pt x="3835" y="10400"/>
                      <a:pt x="4104" y="11348"/>
                      <a:pt x="4486" y="12261"/>
                    </a:cubicBezTo>
                    <a:cubicBezTo>
                      <a:pt x="4634" y="12586"/>
                      <a:pt x="5045" y="13350"/>
                      <a:pt x="5398" y="13583"/>
                    </a:cubicBezTo>
                    <a:cubicBezTo>
                      <a:pt x="5483" y="13647"/>
                      <a:pt x="5575" y="13675"/>
                      <a:pt x="5660" y="13675"/>
                    </a:cubicBezTo>
                    <a:cubicBezTo>
                      <a:pt x="5752" y="13675"/>
                      <a:pt x="5837" y="13647"/>
                      <a:pt x="5929" y="13583"/>
                    </a:cubicBezTo>
                    <a:cubicBezTo>
                      <a:pt x="6014" y="13527"/>
                      <a:pt x="6106" y="13470"/>
                      <a:pt x="6283" y="13442"/>
                    </a:cubicBezTo>
                    <a:cubicBezTo>
                      <a:pt x="6636" y="13378"/>
                      <a:pt x="6934" y="13117"/>
                      <a:pt x="7195" y="12819"/>
                    </a:cubicBezTo>
                    <a:cubicBezTo>
                      <a:pt x="7606" y="12409"/>
                      <a:pt x="8080" y="11850"/>
                      <a:pt x="8080" y="11228"/>
                    </a:cubicBezTo>
                    <a:cubicBezTo>
                      <a:pt x="8108" y="10697"/>
                      <a:pt x="7903" y="10082"/>
                      <a:pt x="7698" y="9728"/>
                    </a:cubicBezTo>
                    <a:cubicBezTo>
                      <a:pt x="7669" y="9608"/>
                      <a:pt x="7606" y="9516"/>
                      <a:pt x="7549" y="9402"/>
                    </a:cubicBezTo>
                    <a:cubicBezTo>
                      <a:pt x="7287" y="8928"/>
                      <a:pt x="6962" y="8490"/>
                      <a:pt x="6636" y="8044"/>
                    </a:cubicBezTo>
                    <a:cubicBezTo>
                      <a:pt x="6254" y="7514"/>
                      <a:pt x="5872" y="6983"/>
                      <a:pt x="5575" y="6396"/>
                    </a:cubicBezTo>
                    <a:cubicBezTo>
                      <a:pt x="5455" y="6155"/>
                      <a:pt x="5342" y="5922"/>
                      <a:pt x="5222" y="5625"/>
                    </a:cubicBezTo>
                    <a:cubicBezTo>
                      <a:pt x="5073" y="5335"/>
                      <a:pt x="4924" y="5009"/>
                      <a:pt x="4776" y="4684"/>
                    </a:cubicBezTo>
                    <a:cubicBezTo>
                      <a:pt x="4599" y="4302"/>
                      <a:pt x="4422" y="3892"/>
                      <a:pt x="4217" y="3474"/>
                    </a:cubicBezTo>
                    <a:cubicBezTo>
                      <a:pt x="4132" y="3297"/>
                      <a:pt x="4068" y="3120"/>
                      <a:pt x="3984" y="2944"/>
                    </a:cubicBezTo>
                    <a:cubicBezTo>
                      <a:pt x="3927" y="2887"/>
                      <a:pt x="3892" y="2795"/>
                      <a:pt x="3863" y="2710"/>
                    </a:cubicBezTo>
                    <a:cubicBezTo>
                      <a:pt x="3835" y="2654"/>
                      <a:pt x="3835" y="2562"/>
                      <a:pt x="3807" y="2505"/>
                    </a:cubicBezTo>
                    <a:cubicBezTo>
                      <a:pt x="3686" y="2208"/>
                      <a:pt x="3453" y="1946"/>
                      <a:pt x="3184" y="1734"/>
                    </a:cubicBezTo>
                    <a:cubicBezTo>
                      <a:pt x="3099" y="1649"/>
                      <a:pt x="3007" y="1592"/>
                      <a:pt x="2894" y="1529"/>
                    </a:cubicBezTo>
                    <a:cubicBezTo>
                      <a:pt x="2830" y="1472"/>
                      <a:pt x="2746" y="1416"/>
                      <a:pt x="2654" y="1352"/>
                    </a:cubicBezTo>
                    <a:cubicBezTo>
                      <a:pt x="2540" y="1267"/>
                      <a:pt x="2448" y="1203"/>
                      <a:pt x="2335" y="1118"/>
                    </a:cubicBezTo>
                    <a:cubicBezTo>
                      <a:pt x="2215" y="1062"/>
                      <a:pt x="2095" y="970"/>
                      <a:pt x="1982" y="885"/>
                    </a:cubicBezTo>
                    <a:lnTo>
                      <a:pt x="1239" y="319"/>
                    </a:lnTo>
                    <a:cubicBezTo>
                      <a:pt x="1182" y="262"/>
                      <a:pt x="1154" y="234"/>
                      <a:pt x="1062" y="234"/>
                    </a:cubicBezTo>
                    <a:lnTo>
                      <a:pt x="1034" y="234"/>
                    </a:lnTo>
                    <a:cubicBezTo>
                      <a:pt x="977" y="262"/>
                      <a:pt x="949" y="319"/>
                      <a:pt x="920" y="411"/>
                    </a:cubicBezTo>
                    <a:cubicBezTo>
                      <a:pt x="885" y="588"/>
                      <a:pt x="977" y="793"/>
                      <a:pt x="1182" y="998"/>
                    </a:cubicBezTo>
                    <a:cubicBezTo>
                      <a:pt x="1239" y="1062"/>
                      <a:pt x="1302" y="1090"/>
                      <a:pt x="1359" y="1147"/>
                    </a:cubicBezTo>
                    <a:cubicBezTo>
                      <a:pt x="1508" y="1267"/>
                      <a:pt x="1684" y="1416"/>
                      <a:pt x="1769" y="1592"/>
                    </a:cubicBezTo>
                    <a:cubicBezTo>
                      <a:pt x="1861" y="1677"/>
                      <a:pt x="1861" y="1769"/>
                      <a:pt x="1861" y="1826"/>
                    </a:cubicBezTo>
                    <a:cubicBezTo>
                      <a:pt x="1833" y="1854"/>
                      <a:pt x="1769" y="1854"/>
                      <a:pt x="1741" y="1854"/>
                    </a:cubicBezTo>
                    <a:cubicBezTo>
                      <a:pt x="1592" y="1854"/>
                      <a:pt x="1359" y="1769"/>
                      <a:pt x="1274" y="1649"/>
                    </a:cubicBezTo>
                    <a:cubicBezTo>
                      <a:pt x="1154" y="1529"/>
                      <a:pt x="1097" y="1380"/>
                      <a:pt x="1034" y="1239"/>
                    </a:cubicBezTo>
                    <a:cubicBezTo>
                      <a:pt x="949" y="1062"/>
                      <a:pt x="920" y="885"/>
                      <a:pt x="885" y="736"/>
                    </a:cubicBezTo>
                    <a:cubicBezTo>
                      <a:pt x="857" y="644"/>
                      <a:pt x="828" y="560"/>
                      <a:pt x="828" y="468"/>
                    </a:cubicBezTo>
                    <a:cubicBezTo>
                      <a:pt x="800" y="439"/>
                      <a:pt x="800" y="439"/>
                      <a:pt x="800" y="411"/>
                    </a:cubicBezTo>
                    <a:cubicBezTo>
                      <a:pt x="772" y="262"/>
                      <a:pt x="708" y="1"/>
                      <a:pt x="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43"/>
              <p:cNvSpPr/>
              <p:nvPr/>
            </p:nvSpPr>
            <p:spPr>
              <a:xfrm>
                <a:off x="2984086" y="4043030"/>
                <a:ext cx="21824" cy="48858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444" extrusionOk="0">
                    <a:moveTo>
                      <a:pt x="29" y="0"/>
                    </a:moveTo>
                    <a:cubicBezTo>
                      <a:pt x="1" y="0"/>
                      <a:pt x="1" y="28"/>
                      <a:pt x="1" y="57"/>
                    </a:cubicBezTo>
                    <a:lnTo>
                      <a:pt x="114" y="531"/>
                    </a:lnTo>
                    <a:cubicBezTo>
                      <a:pt x="234" y="884"/>
                      <a:pt x="354" y="1210"/>
                      <a:pt x="616" y="1415"/>
                    </a:cubicBezTo>
                    <a:lnTo>
                      <a:pt x="616" y="1443"/>
                    </a:lnTo>
                    <a:lnTo>
                      <a:pt x="645" y="1415"/>
                    </a:lnTo>
                    <a:lnTo>
                      <a:pt x="645" y="1387"/>
                    </a:lnTo>
                    <a:cubicBezTo>
                      <a:pt x="383" y="1182"/>
                      <a:pt x="291" y="856"/>
                      <a:pt x="178" y="502"/>
                    </a:cubicBezTo>
                    <a:lnTo>
                      <a:pt x="57" y="28"/>
                    </a:ln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43"/>
              <p:cNvSpPr/>
              <p:nvPr/>
            </p:nvSpPr>
            <p:spPr>
              <a:xfrm>
                <a:off x="2975966" y="4060015"/>
                <a:ext cx="22060" cy="4479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324" extrusionOk="0">
                    <a:moveTo>
                      <a:pt x="29" y="0"/>
                    </a:moveTo>
                    <a:cubicBezTo>
                      <a:pt x="0" y="0"/>
                      <a:pt x="0" y="0"/>
                      <a:pt x="0" y="29"/>
                    </a:cubicBezTo>
                    <a:cubicBezTo>
                      <a:pt x="92" y="439"/>
                      <a:pt x="269" y="856"/>
                      <a:pt x="531" y="1210"/>
                    </a:cubicBezTo>
                    <a:cubicBezTo>
                      <a:pt x="559" y="1267"/>
                      <a:pt x="594" y="1295"/>
                      <a:pt x="623" y="1323"/>
                    </a:cubicBezTo>
                    <a:cubicBezTo>
                      <a:pt x="651" y="1323"/>
                      <a:pt x="651" y="1323"/>
                      <a:pt x="651" y="1295"/>
                    </a:cubicBezTo>
                    <a:lnTo>
                      <a:pt x="651" y="1267"/>
                    </a:lnTo>
                    <a:cubicBezTo>
                      <a:pt x="623" y="1238"/>
                      <a:pt x="594" y="1210"/>
                      <a:pt x="594" y="1182"/>
                    </a:cubicBezTo>
                    <a:cubicBezTo>
                      <a:pt x="326" y="856"/>
                      <a:pt x="149" y="439"/>
                      <a:pt x="64" y="29"/>
                    </a:cubicBezTo>
                    <a:cubicBezTo>
                      <a:pt x="64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43"/>
              <p:cNvSpPr/>
              <p:nvPr/>
            </p:nvSpPr>
            <p:spPr>
              <a:xfrm>
                <a:off x="3098756" y="4110769"/>
                <a:ext cx="1929" cy="13196"/>
              </a:xfrm>
              <a:custGeom>
                <a:avLst/>
                <a:gdLst/>
                <a:ahLst/>
                <a:cxnLst/>
                <a:rect l="l" t="t" r="r" b="b"/>
                <a:pathLst>
                  <a:path w="57" h="390" extrusionOk="0">
                    <a:moveTo>
                      <a:pt x="57" y="0"/>
                    </a:moveTo>
                    <a:lnTo>
                      <a:pt x="0" y="389"/>
                    </a:lnTo>
                    <a:cubicBezTo>
                      <a:pt x="29" y="269"/>
                      <a:pt x="57" y="149"/>
                      <a:pt x="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3"/>
              <p:cNvSpPr/>
              <p:nvPr/>
            </p:nvSpPr>
            <p:spPr>
              <a:xfrm>
                <a:off x="3097809" y="4109788"/>
                <a:ext cx="3857" cy="1512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47" extrusionOk="0">
                    <a:moveTo>
                      <a:pt x="85" y="1"/>
                    </a:moveTo>
                    <a:cubicBezTo>
                      <a:pt x="57" y="1"/>
                      <a:pt x="57" y="29"/>
                      <a:pt x="57" y="29"/>
                    </a:cubicBezTo>
                    <a:cubicBezTo>
                      <a:pt x="57" y="149"/>
                      <a:pt x="28" y="298"/>
                      <a:pt x="0" y="418"/>
                    </a:cubicBezTo>
                    <a:cubicBezTo>
                      <a:pt x="0" y="418"/>
                      <a:pt x="0" y="447"/>
                      <a:pt x="28" y="447"/>
                    </a:cubicBezTo>
                    <a:cubicBezTo>
                      <a:pt x="28" y="447"/>
                      <a:pt x="57" y="447"/>
                      <a:pt x="57" y="418"/>
                    </a:cubicBezTo>
                    <a:cubicBezTo>
                      <a:pt x="85" y="298"/>
                      <a:pt x="113" y="178"/>
                      <a:pt x="113" y="29"/>
                    </a:cubicBez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43"/>
              <p:cNvSpPr/>
              <p:nvPr/>
            </p:nvSpPr>
            <p:spPr>
              <a:xfrm>
                <a:off x="3508542" y="4013085"/>
                <a:ext cx="133851" cy="156318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4620" extrusionOk="0">
                    <a:moveTo>
                      <a:pt x="298" y="1"/>
                    </a:moveTo>
                    <a:lnTo>
                      <a:pt x="298" y="1"/>
                    </a:lnTo>
                    <a:cubicBezTo>
                      <a:pt x="326" y="1005"/>
                      <a:pt x="270" y="1946"/>
                      <a:pt x="206" y="2802"/>
                    </a:cubicBezTo>
                    <a:cubicBezTo>
                      <a:pt x="178" y="3213"/>
                      <a:pt x="149" y="3510"/>
                      <a:pt x="1" y="3863"/>
                    </a:cubicBezTo>
                    <a:cubicBezTo>
                      <a:pt x="680" y="4161"/>
                      <a:pt x="1154" y="4514"/>
                      <a:pt x="1861" y="4571"/>
                    </a:cubicBezTo>
                    <a:cubicBezTo>
                      <a:pt x="2087" y="4601"/>
                      <a:pt x="2339" y="4620"/>
                      <a:pt x="2597" y="4620"/>
                    </a:cubicBezTo>
                    <a:cubicBezTo>
                      <a:pt x="3074" y="4620"/>
                      <a:pt x="3570" y="4554"/>
                      <a:pt x="3955" y="4366"/>
                    </a:cubicBezTo>
                    <a:cubicBezTo>
                      <a:pt x="3481" y="3099"/>
                      <a:pt x="3602" y="1798"/>
                      <a:pt x="3566" y="531"/>
                    </a:cubicBezTo>
                    <a:cubicBezTo>
                      <a:pt x="3566" y="355"/>
                      <a:pt x="3566" y="178"/>
                      <a:pt x="3538" y="29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4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3"/>
              <p:cNvSpPr/>
              <p:nvPr/>
            </p:nvSpPr>
            <p:spPr>
              <a:xfrm>
                <a:off x="3314189" y="4099874"/>
                <a:ext cx="514664" cy="610519"/>
              </a:xfrm>
              <a:custGeom>
                <a:avLst/>
                <a:gdLst/>
                <a:ahLst/>
                <a:cxnLst/>
                <a:rect l="l" t="t" r="r" b="b"/>
                <a:pathLst>
                  <a:path w="15211" h="18044" extrusionOk="0">
                    <a:moveTo>
                      <a:pt x="7102" y="0"/>
                    </a:moveTo>
                    <a:cubicBezTo>
                      <a:pt x="6984" y="0"/>
                      <a:pt x="6867" y="1"/>
                      <a:pt x="6749" y="4"/>
                    </a:cubicBezTo>
                    <a:cubicBezTo>
                      <a:pt x="5306" y="32"/>
                      <a:pt x="2059" y="824"/>
                      <a:pt x="1146" y="1978"/>
                    </a:cubicBezTo>
                    <a:cubicBezTo>
                      <a:pt x="0" y="3506"/>
                      <a:pt x="616" y="5748"/>
                      <a:pt x="1825" y="7043"/>
                    </a:cubicBezTo>
                    <a:cubicBezTo>
                      <a:pt x="1592" y="8281"/>
                      <a:pt x="1387" y="9491"/>
                      <a:pt x="1267" y="10729"/>
                    </a:cubicBezTo>
                    <a:cubicBezTo>
                      <a:pt x="1146" y="11818"/>
                      <a:pt x="1295" y="12971"/>
                      <a:pt x="913" y="14004"/>
                    </a:cubicBezTo>
                    <a:cubicBezTo>
                      <a:pt x="821" y="14181"/>
                      <a:pt x="736" y="14358"/>
                      <a:pt x="708" y="14563"/>
                    </a:cubicBezTo>
                    <a:cubicBezTo>
                      <a:pt x="679" y="14768"/>
                      <a:pt x="679" y="14945"/>
                      <a:pt x="708" y="15150"/>
                    </a:cubicBezTo>
                    <a:cubicBezTo>
                      <a:pt x="856" y="16155"/>
                      <a:pt x="1323" y="17187"/>
                      <a:pt x="2208" y="17654"/>
                    </a:cubicBezTo>
                    <a:cubicBezTo>
                      <a:pt x="2858" y="18043"/>
                      <a:pt x="3622" y="18043"/>
                      <a:pt x="4358" y="18043"/>
                    </a:cubicBezTo>
                    <a:cubicBezTo>
                      <a:pt x="7280" y="18008"/>
                      <a:pt x="10194" y="17718"/>
                      <a:pt x="13088" y="17393"/>
                    </a:cubicBezTo>
                    <a:cubicBezTo>
                      <a:pt x="13265" y="17393"/>
                      <a:pt x="13442" y="17364"/>
                      <a:pt x="13590" y="17336"/>
                    </a:cubicBezTo>
                    <a:cubicBezTo>
                      <a:pt x="13767" y="17301"/>
                      <a:pt x="13944" y="17272"/>
                      <a:pt x="14085" y="17187"/>
                    </a:cubicBezTo>
                    <a:cubicBezTo>
                      <a:pt x="14616" y="16982"/>
                      <a:pt x="15033" y="16452"/>
                      <a:pt x="15090" y="15886"/>
                    </a:cubicBezTo>
                    <a:cubicBezTo>
                      <a:pt x="15210" y="15037"/>
                      <a:pt x="14736" y="14266"/>
                      <a:pt x="14588" y="13445"/>
                    </a:cubicBezTo>
                    <a:cubicBezTo>
                      <a:pt x="14503" y="13056"/>
                      <a:pt x="14503" y="12646"/>
                      <a:pt x="14326" y="12292"/>
                    </a:cubicBezTo>
                    <a:cubicBezTo>
                      <a:pt x="14234" y="12115"/>
                      <a:pt x="14121" y="11967"/>
                      <a:pt x="14029" y="11818"/>
                    </a:cubicBezTo>
                    <a:cubicBezTo>
                      <a:pt x="13732" y="11231"/>
                      <a:pt x="13972" y="10700"/>
                      <a:pt x="13944" y="10113"/>
                    </a:cubicBezTo>
                    <a:cubicBezTo>
                      <a:pt x="13944" y="9554"/>
                      <a:pt x="13880" y="8988"/>
                      <a:pt x="13880" y="8401"/>
                    </a:cubicBezTo>
                    <a:cubicBezTo>
                      <a:pt x="13880" y="8047"/>
                      <a:pt x="13880" y="7665"/>
                      <a:pt x="13944" y="7283"/>
                    </a:cubicBezTo>
                    <a:cubicBezTo>
                      <a:pt x="14000" y="6901"/>
                      <a:pt x="14149" y="6512"/>
                      <a:pt x="14206" y="6130"/>
                    </a:cubicBezTo>
                    <a:cubicBezTo>
                      <a:pt x="14588" y="4213"/>
                      <a:pt x="13526" y="1829"/>
                      <a:pt x="11730" y="945"/>
                    </a:cubicBezTo>
                    <a:cubicBezTo>
                      <a:pt x="10333" y="233"/>
                      <a:pt x="8702" y="0"/>
                      <a:pt x="7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3"/>
              <p:cNvSpPr/>
              <p:nvPr/>
            </p:nvSpPr>
            <p:spPr>
              <a:xfrm>
                <a:off x="3063804" y="4101904"/>
                <a:ext cx="450750" cy="394009"/>
              </a:xfrm>
              <a:custGeom>
                <a:avLst/>
                <a:gdLst/>
                <a:ahLst/>
                <a:cxnLst/>
                <a:rect l="l" t="t" r="r" b="b"/>
                <a:pathLst>
                  <a:path w="13322" h="11645" extrusionOk="0">
                    <a:moveTo>
                      <a:pt x="13322" y="0"/>
                    </a:moveTo>
                    <a:lnTo>
                      <a:pt x="13322" y="0"/>
                    </a:lnTo>
                    <a:cubicBezTo>
                      <a:pt x="13088" y="29"/>
                      <a:pt x="12855" y="57"/>
                      <a:pt x="12614" y="85"/>
                    </a:cubicBezTo>
                    <a:cubicBezTo>
                      <a:pt x="11114" y="326"/>
                      <a:pt x="9699" y="941"/>
                      <a:pt x="8490" y="1889"/>
                    </a:cubicBezTo>
                    <a:cubicBezTo>
                      <a:pt x="7690" y="2505"/>
                      <a:pt x="6983" y="3240"/>
                      <a:pt x="6339" y="4012"/>
                    </a:cubicBezTo>
                    <a:cubicBezTo>
                      <a:pt x="5717" y="4747"/>
                      <a:pt x="5158" y="5745"/>
                      <a:pt x="4422" y="6339"/>
                    </a:cubicBezTo>
                    <a:cubicBezTo>
                      <a:pt x="4040" y="5780"/>
                      <a:pt x="3715" y="5186"/>
                      <a:pt x="3417" y="4599"/>
                    </a:cubicBezTo>
                    <a:cubicBezTo>
                      <a:pt x="3361" y="4450"/>
                      <a:pt x="3269" y="4273"/>
                      <a:pt x="3156" y="4153"/>
                    </a:cubicBezTo>
                    <a:cubicBezTo>
                      <a:pt x="3092" y="4040"/>
                      <a:pt x="2979" y="3976"/>
                      <a:pt x="2915" y="3863"/>
                    </a:cubicBezTo>
                    <a:cubicBezTo>
                      <a:pt x="2802" y="3714"/>
                      <a:pt x="2802" y="3509"/>
                      <a:pt x="2710" y="3332"/>
                    </a:cubicBezTo>
                    <a:cubicBezTo>
                      <a:pt x="2653" y="3156"/>
                      <a:pt x="2533" y="2979"/>
                      <a:pt x="2328" y="2979"/>
                    </a:cubicBezTo>
                    <a:cubicBezTo>
                      <a:pt x="1741" y="3538"/>
                      <a:pt x="765" y="3594"/>
                      <a:pt x="121" y="4096"/>
                    </a:cubicBezTo>
                    <a:cubicBezTo>
                      <a:pt x="57" y="4125"/>
                      <a:pt x="29" y="4153"/>
                      <a:pt x="29" y="4217"/>
                    </a:cubicBezTo>
                    <a:cubicBezTo>
                      <a:pt x="1" y="4245"/>
                      <a:pt x="1" y="4273"/>
                      <a:pt x="29" y="4330"/>
                    </a:cubicBezTo>
                    <a:cubicBezTo>
                      <a:pt x="149" y="4981"/>
                      <a:pt x="234" y="5660"/>
                      <a:pt x="354" y="6339"/>
                    </a:cubicBezTo>
                    <a:cubicBezTo>
                      <a:pt x="503" y="6983"/>
                      <a:pt x="531" y="7690"/>
                      <a:pt x="736" y="8313"/>
                    </a:cubicBezTo>
                    <a:cubicBezTo>
                      <a:pt x="941" y="9225"/>
                      <a:pt x="1267" y="10138"/>
                      <a:pt x="1918" y="10789"/>
                    </a:cubicBezTo>
                    <a:cubicBezTo>
                      <a:pt x="2179" y="11051"/>
                      <a:pt x="2682" y="11291"/>
                      <a:pt x="3035" y="11440"/>
                    </a:cubicBezTo>
                    <a:cubicBezTo>
                      <a:pt x="3509" y="11617"/>
                      <a:pt x="4040" y="11645"/>
                      <a:pt x="4542" y="11645"/>
                    </a:cubicBezTo>
                    <a:cubicBezTo>
                      <a:pt x="5603" y="11617"/>
                      <a:pt x="6629" y="11263"/>
                      <a:pt x="7429" y="10584"/>
                    </a:cubicBezTo>
                    <a:cubicBezTo>
                      <a:pt x="7754" y="10315"/>
                      <a:pt x="8044" y="9989"/>
                      <a:pt x="8341" y="9699"/>
                    </a:cubicBezTo>
                    <a:cubicBezTo>
                      <a:pt x="8872" y="9105"/>
                      <a:pt x="9402" y="8610"/>
                      <a:pt x="9756" y="7902"/>
                    </a:cubicBezTo>
                    <a:cubicBezTo>
                      <a:pt x="9990" y="7457"/>
                      <a:pt x="10258" y="6983"/>
                      <a:pt x="10520" y="6544"/>
                    </a:cubicBezTo>
                    <a:cubicBezTo>
                      <a:pt x="10665" y="6254"/>
                      <a:pt x="11513" y="4390"/>
                      <a:pt x="11967" y="4390"/>
                    </a:cubicBezTo>
                    <a:cubicBezTo>
                      <a:pt x="11978" y="4390"/>
                      <a:pt x="11988" y="4391"/>
                      <a:pt x="11999" y="4394"/>
                    </a:cubicBezTo>
                    <a:cubicBezTo>
                      <a:pt x="12204" y="4422"/>
                      <a:pt x="12409" y="4450"/>
                      <a:pt x="12642" y="4478"/>
                    </a:cubicBezTo>
                    <a:cubicBezTo>
                      <a:pt x="12642" y="3920"/>
                      <a:pt x="12678" y="3361"/>
                      <a:pt x="12706" y="2802"/>
                    </a:cubicBezTo>
                    <a:cubicBezTo>
                      <a:pt x="12734" y="2505"/>
                      <a:pt x="12734" y="2208"/>
                      <a:pt x="12734" y="1918"/>
                    </a:cubicBezTo>
                    <a:cubicBezTo>
                      <a:pt x="12734" y="1712"/>
                      <a:pt x="12642" y="1415"/>
                      <a:pt x="12678" y="1210"/>
                    </a:cubicBezTo>
                    <a:cubicBezTo>
                      <a:pt x="12791" y="764"/>
                      <a:pt x="13031" y="354"/>
                      <a:pt x="133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3"/>
              <p:cNvSpPr/>
              <p:nvPr/>
            </p:nvSpPr>
            <p:spPr>
              <a:xfrm>
                <a:off x="3615294" y="4107893"/>
                <a:ext cx="352155" cy="391031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1557" extrusionOk="0">
                    <a:moveTo>
                      <a:pt x="1" y="0"/>
                    </a:moveTo>
                    <a:lnTo>
                      <a:pt x="1" y="4301"/>
                    </a:lnTo>
                    <a:cubicBezTo>
                      <a:pt x="206" y="4273"/>
                      <a:pt x="447" y="4245"/>
                      <a:pt x="652" y="4217"/>
                    </a:cubicBezTo>
                    <a:cubicBezTo>
                      <a:pt x="652" y="4216"/>
                      <a:pt x="652" y="4216"/>
                      <a:pt x="653" y="4216"/>
                    </a:cubicBezTo>
                    <a:cubicBezTo>
                      <a:pt x="781" y="4216"/>
                      <a:pt x="3242" y="8463"/>
                      <a:pt x="3538" y="8872"/>
                    </a:cubicBezTo>
                    <a:cubicBezTo>
                      <a:pt x="4422" y="10025"/>
                      <a:pt x="5483" y="11227"/>
                      <a:pt x="7019" y="11496"/>
                    </a:cubicBezTo>
                    <a:cubicBezTo>
                      <a:pt x="7216" y="11535"/>
                      <a:pt x="7428" y="11556"/>
                      <a:pt x="7646" y="11556"/>
                    </a:cubicBezTo>
                    <a:cubicBezTo>
                      <a:pt x="8572" y="11556"/>
                      <a:pt x="9590" y="11180"/>
                      <a:pt x="9877" y="10230"/>
                    </a:cubicBezTo>
                    <a:cubicBezTo>
                      <a:pt x="10407" y="8341"/>
                      <a:pt x="8370" y="5957"/>
                      <a:pt x="7280" y="4627"/>
                    </a:cubicBezTo>
                    <a:cubicBezTo>
                      <a:pt x="5894" y="2915"/>
                      <a:pt x="3715" y="439"/>
                      <a:pt x="1387" y="177"/>
                    </a:cubicBezTo>
                    <a:cubicBezTo>
                      <a:pt x="708" y="85"/>
                      <a:pt x="680" y="8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3"/>
              <p:cNvSpPr/>
              <p:nvPr/>
            </p:nvSpPr>
            <p:spPr>
              <a:xfrm>
                <a:off x="3438908" y="3866644"/>
                <a:ext cx="165419" cy="192860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700" extrusionOk="0">
                    <a:moveTo>
                      <a:pt x="2467" y="1"/>
                    </a:moveTo>
                    <a:cubicBezTo>
                      <a:pt x="2339" y="1"/>
                      <a:pt x="2212" y="17"/>
                      <a:pt x="2087" y="56"/>
                    </a:cubicBezTo>
                    <a:cubicBezTo>
                      <a:pt x="1910" y="84"/>
                      <a:pt x="1733" y="176"/>
                      <a:pt x="1556" y="289"/>
                    </a:cubicBezTo>
                    <a:cubicBezTo>
                      <a:pt x="1443" y="353"/>
                      <a:pt x="1295" y="410"/>
                      <a:pt x="1174" y="530"/>
                    </a:cubicBezTo>
                    <a:cubicBezTo>
                      <a:pt x="884" y="792"/>
                      <a:pt x="672" y="1237"/>
                      <a:pt x="616" y="1619"/>
                    </a:cubicBezTo>
                    <a:cubicBezTo>
                      <a:pt x="531" y="1909"/>
                      <a:pt x="467" y="2235"/>
                      <a:pt x="439" y="2560"/>
                    </a:cubicBezTo>
                    <a:cubicBezTo>
                      <a:pt x="354" y="2794"/>
                      <a:pt x="234" y="3034"/>
                      <a:pt x="57" y="3239"/>
                    </a:cubicBezTo>
                    <a:cubicBezTo>
                      <a:pt x="0" y="3324"/>
                      <a:pt x="0" y="3445"/>
                      <a:pt x="85" y="3473"/>
                    </a:cubicBezTo>
                    <a:cubicBezTo>
                      <a:pt x="177" y="3501"/>
                      <a:pt x="262" y="3536"/>
                      <a:pt x="382" y="3536"/>
                    </a:cubicBezTo>
                    <a:cubicBezTo>
                      <a:pt x="354" y="3742"/>
                      <a:pt x="354" y="3947"/>
                      <a:pt x="382" y="4152"/>
                    </a:cubicBezTo>
                    <a:cubicBezTo>
                      <a:pt x="382" y="4626"/>
                      <a:pt x="467" y="5185"/>
                      <a:pt x="884" y="5482"/>
                    </a:cubicBezTo>
                    <a:cubicBezTo>
                      <a:pt x="1104" y="5635"/>
                      <a:pt x="1402" y="5699"/>
                      <a:pt x="1727" y="5699"/>
                    </a:cubicBezTo>
                    <a:cubicBezTo>
                      <a:pt x="2452" y="5699"/>
                      <a:pt x="3313" y="5383"/>
                      <a:pt x="3742" y="5036"/>
                    </a:cubicBezTo>
                    <a:cubicBezTo>
                      <a:pt x="4273" y="4598"/>
                      <a:pt x="4627" y="3947"/>
                      <a:pt x="4775" y="3268"/>
                    </a:cubicBezTo>
                    <a:cubicBezTo>
                      <a:pt x="4888" y="2652"/>
                      <a:pt x="4860" y="1973"/>
                      <a:pt x="4598" y="1414"/>
                    </a:cubicBezTo>
                    <a:cubicBezTo>
                      <a:pt x="4301" y="820"/>
                      <a:pt x="3856" y="438"/>
                      <a:pt x="3268" y="176"/>
                    </a:cubicBezTo>
                    <a:cubicBezTo>
                      <a:pt x="3009" y="75"/>
                      <a:pt x="2737" y="1"/>
                      <a:pt x="2467" y="1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3"/>
              <p:cNvSpPr/>
              <p:nvPr/>
            </p:nvSpPr>
            <p:spPr>
              <a:xfrm>
                <a:off x="3437690" y="3865392"/>
                <a:ext cx="167585" cy="194653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5753" extrusionOk="0">
                    <a:moveTo>
                      <a:pt x="2512" y="65"/>
                    </a:moveTo>
                    <a:cubicBezTo>
                      <a:pt x="2746" y="65"/>
                      <a:pt x="3043" y="121"/>
                      <a:pt x="3304" y="241"/>
                    </a:cubicBezTo>
                    <a:cubicBezTo>
                      <a:pt x="3927" y="532"/>
                      <a:pt x="4337" y="921"/>
                      <a:pt x="4599" y="1451"/>
                    </a:cubicBezTo>
                    <a:cubicBezTo>
                      <a:pt x="4840" y="1982"/>
                      <a:pt x="4896" y="2626"/>
                      <a:pt x="4776" y="3276"/>
                    </a:cubicBezTo>
                    <a:cubicBezTo>
                      <a:pt x="4634" y="4012"/>
                      <a:pt x="4245" y="4635"/>
                      <a:pt x="3750" y="5073"/>
                    </a:cubicBezTo>
                    <a:cubicBezTo>
                      <a:pt x="3361" y="5370"/>
                      <a:pt x="2512" y="5696"/>
                      <a:pt x="1769" y="5696"/>
                    </a:cubicBezTo>
                    <a:cubicBezTo>
                      <a:pt x="1416" y="5696"/>
                      <a:pt x="1126" y="5632"/>
                      <a:pt x="949" y="5484"/>
                    </a:cubicBezTo>
                    <a:cubicBezTo>
                      <a:pt x="531" y="5194"/>
                      <a:pt x="446" y="4599"/>
                      <a:pt x="446" y="4189"/>
                    </a:cubicBezTo>
                    <a:cubicBezTo>
                      <a:pt x="446" y="3984"/>
                      <a:pt x="418" y="3779"/>
                      <a:pt x="446" y="3573"/>
                    </a:cubicBezTo>
                    <a:lnTo>
                      <a:pt x="418" y="3538"/>
                    </a:lnTo>
                    <a:cubicBezTo>
                      <a:pt x="326" y="3538"/>
                      <a:pt x="241" y="3510"/>
                      <a:pt x="149" y="3482"/>
                    </a:cubicBezTo>
                    <a:cubicBezTo>
                      <a:pt x="121" y="3453"/>
                      <a:pt x="93" y="3453"/>
                      <a:pt x="93" y="3397"/>
                    </a:cubicBezTo>
                    <a:cubicBezTo>
                      <a:pt x="64" y="3361"/>
                      <a:pt x="93" y="3333"/>
                      <a:pt x="121" y="3305"/>
                    </a:cubicBezTo>
                    <a:cubicBezTo>
                      <a:pt x="270" y="3128"/>
                      <a:pt x="390" y="2923"/>
                      <a:pt x="503" y="2597"/>
                    </a:cubicBezTo>
                    <a:cubicBezTo>
                      <a:pt x="531" y="2272"/>
                      <a:pt x="595" y="1982"/>
                      <a:pt x="680" y="1656"/>
                    </a:cubicBezTo>
                    <a:cubicBezTo>
                      <a:pt x="743" y="1303"/>
                      <a:pt x="949" y="857"/>
                      <a:pt x="1239" y="595"/>
                    </a:cubicBezTo>
                    <a:cubicBezTo>
                      <a:pt x="1331" y="475"/>
                      <a:pt x="1479" y="418"/>
                      <a:pt x="1628" y="326"/>
                    </a:cubicBezTo>
                    <a:cubicBezTo>
                      <a:pt x="1769" y="241"/>
                      <a:pt x="1946" y="149"/>
                      <a:pt x="2123" y="121"/>
                    </a:cubicBezTo>
                    <a:cubicBezTo>
                      <a:pt x="2243" y="65"/>
                      <a:pt x="2364" y="65"/>
                      <a:pt x="2512" y="65"/>
                    </a:cubicBezTo>
                    <a:close/>
                    <a:moveTo>
                      <a:pt x="2527" y="1"/>
                    </a:moveTo>
                    <a:cubicBezTo>
                      <a:pt x="2387" y="1"/>
                      <a:pt x="2251" y="21"/>
                      <a:pt x="2123" y="65"/>
                    </a:cubicBezTo>
                    <a:cubicBezTo>
                      <a:pt x="1918" y="93"/>
                      <a:pt x="1741" y="213"/>
                      <a:pt x="1592" y="298"/>
                    </a:cubicBezTo>
                    <a:cubicBezTo>
                      <a:pt x="1451" y="355"/>
                      <a:pt x="1302" y="447"/>
                      <a:pt x="1182" y="532"/>
                    </a:cubicBezTo>
                    <a:cubicBezTo>
                      <a:pt x="885" y="800"/>
                      <a:pt x="680" y="1303"/>
                      <a:pt x="623" y="1656"/>
                    </a:cubicBezTo>
                    <a:cubicBezTo>
                      <a:pt x="531" y="1946"/>
                      <a:pt x="475" y="2272"/>
                      <a:pt x="446" y="2569"/>
                    </a:cubicBezTo>
                    <a:cubicBezTo>
                      <a:pt x="326" y="2894"/>
                      <a:pt x="213" y="3100"/>
                      <a:pt x="64" y="3248"/>
                    </a:cubicBezTo>
                    <a:cubicBezTo>
                      <a:pt x="36" y="3305"/>
                      <a:pt x="1" y="3361"/>
                      <a:pt x="36" y="3425"/>
                    </a:cubicBezTo>
                    <a:cubicBezTo>
                      <a:pt x="36" y="3482"/>
                      <a:pt x="64" y="3510"/>
                      <a:pt x="121" y="3538"/>
                    </a:cubicBezTo>
                    <a:cubicBezTo>
                      <a:pt x="213" y="3573"/>
                      <a:pt x="298" y="3602"/>
                      <a:pt x="390" y="3602"/>
                    </a:cubicBezTo>
                    <a:cubicBezTo>
                      <a:pt x="354" y="3807"/>
                      <a:pt x="390" y="3984"/>
                      <a:pt x="390" y="4189"/>
                    </a:cubicBezTo>
                    <a:cubicBezTo>
                      <a:pt x="390" y="4599"/>
                      <a:pt x="475" y="5222"/>
                      <a:pt x="885" y="5519"/>
                    </a:cubicBezTo>
                    <a:cubicBezTo>
                      <a:pt x="1126" y="5696"/>
                      <a:pt x="1387" y="5752"/>
                      <a:pt x="1769" y="5752"/>
                    </a:cubicBezTo>
                    <a:cubicBezTo>
                      <a:pt x="2512" y="5752"/>
                      <a:pt x="3396" y="5427"/>
                      <a:pt x="3778" y="5102"/>
                    </a:cubicBezTo>
                    <a:cubicBezTo>
                      <a:pt x="4309" y="4691"/>
                      <a:pt x="4691" y="4040"/>
                      <a:pt x="4840" y="3305"/>
                    </a:cubicBezTo>
                    <a:cubicBezTo>
                      <a:pt x="4953" y="2626"/>
                      <a:pt x="4896" y="1982"/>
                      <a:pt x="4663" y="1451"/>
                    </a:cubicBezTo>
                    <a:cubicBezTo>
                      <a:pt x="4394" y="885"/>
                      <a:pt x="3955" y="475"/>
                      <a:pt x="3304" y="178"/>
                    </a:cubicBezTo>
                    <a:cubicBezTo>
                      <a:pt x="3042" y="65"/>
                      <a:pt x="2777" y="1"/>
                      <a:pt x="25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3"/>
              <p:cNvSpPr/>
              <p:nvPr/>
            </p:nvSpPr>
            <p:spPr>
              <a:xfrm>
                <a:off x="3451833" y="3999212"/>
                <a:ext cx="8865" cy="1624"/>
              </a:xfrm>
              <a:custGeom>
                <a:avLst/>
                <a:gdLst/>
                <a:ahLst/>
                <a:cxnLst/>
                <a:rect l="l" t="t" r="r" b="b"/>
                <a:pathLst>
                  <a:path w="262" h="4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3" y="34"/>
                      <a:pt x="88" y="47"/>
                      <a:pt x="145" y="47"/>
                    </a:cubicBezTo>
                    <a:cubicBezTo>
                      <a:pt x="185" y="47"/>
                      <a:pt x="227" y="41"/>
                      <a:pt x="262" y="2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3"/>
              <p:cNvSpPr/>
              <p:nvPr/>
            </p:nvSpPr>
            <p:spPr>
              <a:xfrm>
                <a:off x="3449667" y="3998265"/>
                <a:ext cx="13196" cy="3857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14" extrusionOk="0">
                    <a:moveTo>
                      <a:pt x="36" y="0"/>
                    </a:moveTo>
                    <a:cubicBezTo>
                      <a:pt x="0" y="29"/>
                      <a:pt x="36" y="29"/>
                      <a:pt x="36" y="57"/>
                    </a:cubicBezTo>
                    <a:cubicBezTo>
                      <a:pt x="92" y="85"/>
                      <a:pt x="177" y="113"/>
                      <a:pt x="269" y="113"/>
                    </a:cubicBezTo>
                    <a:cubicBezTo>
                      <a:pt x="298" y="113"/>
                      <a:pt x="326" y="113"/>
                      <a:pt x="354" y="85"/>
                    </a:cubicBezTo>
                    <a:cubicBezTo>
                      <a:pt x="354" y="85"/>
                      <a:pt x="389" y="85"/>
                      <a:pt x="354" y="57"/>
                    </a:cubicBezTo>
                    <a:cubicBezTo>
                      <a:pt x="354" y="57"/>
                      <a:pt x="354" y="44"/>
                      <a:pt x="346" y="44"/>
                    </a:cubicBezTo>
                    <a:cubicBezTo>
                      <a:pt x="342" y="44"/>
                      <a:pt x="335" y="47"/>
                      <a:pt x="326" y="57"/>
                    </a:cubicBezTo>
                    <a:cubicBezTo>
                      <a:pt x="241" y="57"/>
                      <a:pt x="149" y="57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3"/>
              <p:cNvSpPr/>
              <p:nvPr/>
            </p:nvSpPr>
            <p:spPr>
              <a:xfrm>
                <a:off x="3451833" y="3852196"/>
                <a:ext cx="279105" cy="301842"/>
              </a:xfrm>
              <a:custGeom>
                <a:avLst/>
                <a:gdLst/>
                <a:ahLst/>
                <a:cxnLst/>
                <a:rect l="l" t="t" r="r" b="b"/>
                <a:pathLst>
                  <a:path w="8249" h="8921" extrusionOk="0">
                    <a:moveTo>
                      <a:pt x="3292" y="1"/>
                    </a:moveTo>
                    <a:cubicBezTo>
                      <a:pt x="2650" y="1"/>
                      <a:pt x="1995" y="68"/>
                      <a:pt x="1415" y="334"/>
                    </a:cubicBezTo>
                    <a:cubicBezTo>
                      <a:pt x="736" y="603"/>
                      <a:pt x="177" y="1190"/>
                      <a:pt x="0" y="1869"/>
                    </a:cubicBezTo>
                    <a:cubicBezTo>
                      <a:pt x="0" y="1926"/>
                      <a:pt x="28" y="1983"/>
                      <a:pt x="85" y="1983"/>
                    </a:cubicBezTo>
                    <a:cubicBezTo>
                      <a:pt x="205" y="2018"/>
                      <a:pt x="382" y="2103"/>
                      <a:pt x="410" y="2103"/>
                    </a:cubicBezTo>
                    <a:cubicBezTo>
                      <a:pt x="587" y="2280"/>
                      <a:pt x="502" y="2372"/>
                      <a:pt x="559" y="2549"/>
                    </a:cubicBezTo>
                    <a:cubicBezTo>
                      <a:pt x="559" y="2605"/>
                      <a:pt x="587" y="2662"/>
                      <a:pt x="616" y="2725"/>
                    </a:cubicBezTo>
                    <a:cubicBezTo>
                      <a:pt x="764" y="2987"/>
                      <a:pt x="941" y="3164"/>
                      <a:pt x="969" y="3461"/>
                    </a:cubicBezTo>
                    <a:cubicBezTo>
                      <a:pt x="998" y="3815"/>
                      <a:pt x="821" y="4048"/>
                      <a:pt x="644" y="4346"/>
                    </a:cubicBezTo>
                    <a:cubicBezTo>
                      <a:pt x="439" y="4756"/>
                      <a:pt x="439" y="5230"/>
                      <a:pt x="736" y="5612"/>
                    </a:cubicBezTo>
                    <a:cubicBezTo>
                      <a:pt x="884" y="5845"/>
                      <a:pt x="1090" y="6022"/>
                      <a:pt x="1295" y="6227"/>
                    </a:cubicBezTo>
                    <a:cubicBezTo>
                      <a:pt x="1472" y="6440"/>
                      <a:pt x="1620" y="6673"/>
                      <a:pt x="1620" y="6970"/>
                    </a:cubicBezTo>
                    <a:cubicBezTo>
                      <a:pt x="1648" y="7112"/>
                      <a:pt x="1592" y="7288"/>
                      <a:pt x="1592" y="7465"/>
                    </a:cubicBezTo>
                    <a:cubicBezTo>
                      <a:pt x="1592" y="7883"/>
                      <a:pt x="1946" y="8236"/>
                      <a:pt x="2328" y="8442"/>
                    </a:cubicBezTo>
                    <a:cubicBezTo>
                      <a:pt x="2829" y="8745"/>
                      <a:pt x="3408" y="8920"/>
                      <a:pt x="3986" y="8920"/>
                    </a:cubicBezTo>
                    <a:cubicBezTo>
                      <a:pt x="4192" y="8920"/>
                      <a:pt x="4397" y="8898"/>
                      <a:pt x="4598" y="8852"/>
                    </a:cubicBezTo>
                    <a:cubicBezTo>
                      <a:pt x="5334" y="8675"/>
                      <a:pt x="5950" y="8173"/>
                      <a:pt x="6657" y="7854"/>
                    </a:cubicBezTo>
                    <a:cubicBezTo>
                      <a:pt x="7103" y="7642"/>
                      <a:pt x="7633" y="7437"/>
                      <a:pt x="7930" y="7027"/>
                    </a:cubicBezTo>
                    <a:cubicBezTo>
                      <a:pt x="8192" y="6645"/>
                      <a:pt x="8249" y="6050"/>
                      <a:pt x="8192" y="5584"/>
                    </a:cubicBezTo>
                    <a:cubicBezTo>
                      <a:pt x="8072" y="4933"/>
                      <a:pt x="7754" y="4346"/>
                      <a:pt x="7336" y="3843"/>
                    </a:cubicBezTo>
                    <a:cubicBezTo>
                      <a:pt x="6926" y="3313"/>
                      <a:pt x="6395" y="2839"/>
                      <a:pt x="6162" y="2223"/>
                    </a:cubicBezTo>
                    <a:cubicBezTo>
                      <a:pt x="5893" y="1629"/>
                      <a:pt x="5836" y="922"/>
                      <a:pt x="5362" y="483"/>
                    </a:cubicBezTo>
                    <a:cubicBezTo>
                      <a:pt x="4952" y="73"/>
                      <a:pt x="4301" y="9"/>
                      <a:pt x="3714" y="9"/>
                    </a:cubicBezTo>
                    <a:cubicBezTo>
                      <a:pt x="3575" y="4"/>
                      <a:pt x="3434" y="1"/>
                      <a:pt x="3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3"/>
              <p:cNvSpPr/>
              <p:nvPr/>
            </p:nvSpPr>
            <p:spPr>
              <a:xfrm>
                <a:off x="3558585" y="3808142"/>
                <a:ext cx="77990" cy="56572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672" extrusionOk="0">
                    <a:moveTo>
                      <a:pt x="1029" y="1"/>
                    </a:moveTo>
                    <a:cubicBezTo>
                      <a:pt x="874" y="1"/>
                      <a:pt x="724" y="26"/>
                      <a:pt x="587" y="101"/>
                    </a:cubicBezTo>
                    <a:cubicBezTo>
                      <a:pt x="29" y="490"/>
                      <a:pt x="0" y="1516"/>
                      <a:pt x="736" y="1665"/>
                    </a:cubicBezTo>
                    <a:cubicBezTo>
                      <a:pt x="769" y="1669"/>
                      <a:pt x="803" y="1672"/>
                      <a:pt x="838" y="1672"/>
                    </a:cubicBezTo>
                    <a:cubicBezTo>
                      <a:pt x="1474" y="1672"/>
                      <a:pt x="2305" y="897"/>
                      <a:pt x="1882" y="313"/>
                    </a:cubicBezTo>
                    <a:cubicBezTo>
                      <a:pt x="1733" y="101"/>
                      <a:pt x="1500" y="45"/>
                      <a:pt x="1267" y="16"/>
                    </a:cubicBezTo>
                    <a:cubicBezTo>
                      <a:pt x="1186" y="7"/>
                      <a:pt x="1107" y="1"/>
                      <a:pt x="10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3"/>
              <p:cNvSpPr/>
              <p:nvPr/>
            </p:nvSpPr>
            <p:spPr>
              <a:xfrm>
                <a:off x="3363014" y="4317336"/>
                <a:ext cx="32820" cy="96734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859" extrusionOk="0">
                    <a:moveTo>
                      <a:pt x="941" y="0"/>
                    </a:moveTo>
                    <a:cubicBezTo>
                      <a:pt x="941" y="0"/>
                      <a:pt x="913" y="0"/>
                      <a:pt x="913" y="29"/>
                    </a:cubicBezTo>
                    <a:cubicBezTo>
                      <a:pt x="885" y="121"/>
                      <a:pt x="828" y="177"/>
                      <a:pt x="793" y="262"/>
                    </a:cubicBezTo>
                    <a:cubicBezTo>
                      <a:pt x="651" y="559"/>
                      <a:pt x="531" y="828"/>
                      <a:pt x="439" y="1182"/>
                    </a:cubicBezTo>
                    <a:cubicBezTo>
                      <a:pt x="382" y="1564"/>
                      <a:pt x="298" y="1769"/>
                      <a:pt x="234" y="1974"/>
                    </a:cubicBezTo>
                    <a:cubicBezTo>
                      <a:pt x="149" y="2208"/>
                      <a:pt x="85" y="2420"/>
                      <a:pt x="0" y="2830"/>
                    </a:cubicBezTo>
                    <a:cubicBezTo>
                      <a:pt x="0" y="2830"/>
                      <a:pt x="0" y="2858"/>
                      <a:pt x="29" y="2858"/>
                    </a:cubicBezTo>
                    <a:lnTo>
                      <a:pt x="57" y="2830"/>
                    </a:lnTo>
                    <a:cubicBezTo>
                      <a:pt x="149" y="2448"/>
                      <a:pt x="206" y="2208"/>
                      <a:pt x="298" y="2002"/>
                    </a:cubicBezTo>
                    <a:cubicBezTo>
                      <a:pt x="354" y="1797"/>
                      <a:pt x="439" y="1564"/>
                      <a:pt x="503" y="1182"/>
                    </a:cubicBezTo>
                    <a:cubicBezTo>
                      <a:pt x="588" y="856"/>
                      <a:pt x="708" y="588"/>
                      <a:pt x="856" y="297"/>
                    </a:cubicBezTo>
                    <a:cubicBezTo>
                      <a:pt x="885" y="205"/>
                      <a:pt x="913" y="121"/>
                      <a:pt x="970" y="57"/>
                    </a:cubicBezTo>
                    <a:cubicBezTo>
                      <a:pt x="970" y="29"/>
                      <a:pt x="970" y="29"/>
                      <a:pt x="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3"/>
              <p:cNvSpPr/>
              <p:nvPr/>
            </p:nvSpPr>
            <p:spPr>
              <a:xfrm>
                <a:off x="3758927" y="4344134"/>
                <a:ext cx="27068" cy="119708"/>
              </a:xfrm>
              <a:custGeom>
                <a:avLst/>
                <a:gdLst/>
                <a:ahLst/>
                <a:cxnLst/>
                <a:rect l="l" t="t" r="r" b="b"/>
                <a:pathLst>
                  <a:path w="800" h="3538" extrusionOk="0">
                    <a:moveTo>
                      <a:pt x="29" y="1"/>
                    </a:moveTo>
                    <a:cubicBezTo>
                      <a:pt x="0" y="36"/>
                      <a:pt x="0" y="36"/>
                      <a:pt x="0" y="64"/>
                    </a:cubicBezTo>
                    <a:cubicBezTo>
                      <a:pt x="57" y="326"/>
                      <a:pt x="149" y="595"/>
                      <a:pt x="206" y="857"/>
                    </a:cubicBezTo>
                    <a:cubicBezTo>
                      <a:pt x="446" y="1741"/>
                      <a:pt x="680" y="2654"/>
                      <a:pt x="736" y="3510"/>
                    </a:cubicBezTo>
                    <a:cubicBezTo>
                      <a:pt x="736" y="3538"/>
                      <a:pt x="736" y="3538"/>
                      <a:pt x="764" y="3538"/>
                    </a:cubicBezTo>
                    <a:lnTo>
                      <a:pt x="800" y="3510"/>
                    </a:lnTo>
                    <a:cubicBezTo>
                      <a:pt x="736" y="2625"/>
                      <a:pt x="503" y="1713"/>
                      <a:pt x="269" y="857"/>
                    </a:cubicBezTo>
                    <a:cubicBezTo>
                      <a:pt x="206" y="567"/>
                      <a:pt x="121" y="298"/>
                      <a:pt x="57" y="36"/>
                    </a:cubicBezTo>
                    <a:cubicBezTo>
                      <a:pt x="57" y="36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3"/>
              <p:cNvSpPr/>
              <p:nvPr/>
            </p:nvSpPr>
            <p:spPr>
              <a:xfrm>
                <a:off x="3582507" y="4119295"/>
                <a:ext cx="118524" cy="78362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2316" extrusionOk="0">
                    <a:moveTo>
                      <a:pt x="2713" y="1"/>
                    </a:moveTo>
                    <a:cubicBezTo>
                      <a:pt x="2630" y="1"/>
                      <a:pt x="2549" y="15"/>
                      <a:pt x="2477" y="45"/>
                    </a:cubicBezTo>
                    <a:cubicBezTo>
                      <a:pt x="2088" y="222"/>
                      <a:pt x="1946" y="724"/>
                      <a:pt x="1621" y="986"/>
                    </a:cubicBezTo>
                    <a:cubicBezTo>
                      <a:pt x="1444" y="1106"/>
                      <a:pt x="1239" y="1163"/>
                      <a:pt x="998" y="1227"/>
                    </a:cubicBezTo>
                    <a:cubicBezTo>
                      <a:pt x="736" y="1283"/>
                      <a:pt x="354" y="1340"/>
                      <a:pt x="142" y="1552"/>
                    </a:cubicBezTo>
                    <a:cubicBezTo>
                      <a:pt x="1" y="1694"/>
                      <a:pt x="1" y="2019"/>
                      <a:pt x="178" y="2196"/>
                    </a:cubicBezTo>
                    <a:cubicBezTo>
                      <a:pt x="272" y="2277"/>
                      <a:pt x="412" y="2316"/>
                      <a:pt x="556" y="2316"/>
                    </a:cubicBezTo>
                    <a:cubicBezTo>
                      <a:pt x="626" y="2316"/>
                      <a:pt x="697" y="2306"/>
                      <a:pt x="765" y="2288"/>
                    </a:cubicBezTo>
                    <a:cubicBezTo>
                      <a:pt x="970" y="2260"/>
                      <a:pt x="1175" y="2196"/>
                      <a:pt x="1416" y="2196"/>
                    </a:cubicBezTo>
                    <a:cubicBezTo>
                      <a:pt x="1500" y="2196"/>
                      <a:pt x="1649" y="2224"/>
                      <a:pt x="1769" y="2224"/>
                    </a:cubicBezTo>
                    <a:cubicBezTo>
                      <a:pt x="1911" y="2224"/>
                      <a:pt x="2088" y="2224"/>
                      <a:pt x="2208" y="2139"/>
                    </a:cubicBezTo>
                    <a:cubicBezTo>
                      <a:pt x="2328" y="2047"/>
                      <a:pt x="2385" y="1934"/>
                      <a:pt x="2441" y="1814"/>
                    </a:cubicBezTo>
                    <a:cubicBezTo>
                      <a:pt x="2618" y="1580"/>
                      <a:pt x="2859" y="1432"/>
                      <a:pt x="3092" y="1255"/>
                    </a:cubicBezTo>
                    <a:cubicBezTo>
                      <a:pt x="3297" y="1078"/>
                      <a:pt x="3502" y="809"/>
                      <a:pt x="3446" y="519"/>
                    </a:cubicBezTo>
                    <a:cubicBezTo>
                      <a:pt x="3401" y="215"/>
                      <a:pt x="3038" y="1"/>
                      <a:pt x="2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3"/>
              <p:cNvSpPr/>
              <p:nvPr/>
            </p:nvSpPr>
            <p:spPr>
              <a:xfrm>
                <a:off x="3463777" y="4049425"/>
                <a:ext cx="230315" cy="142005"/>
              </a:xfrm>
              <a:custGeom>
                <a:avLst/>
                <a:gdLst/>
                <a:ahLst/>
                <a:cxnLst/>
                <a:rect l="l" t="t" r="r" b="b"/>
                <a:pathLst>
                  <a:path w="6807" h="4197" extrusionOk="0">
                    <a:moveTo>
                      <a:pt x="3225" y="1"/>
                    </a:moveTo>
                    <a:cubicBezTo>
                      <a:pt x="2550" y="1"/>
                      <a:pt x="1875" y="64"/>
                      <a:pt x="1210" y="193"/>
                    </a:cubicBezTo>
                    <a:cubicBezTo>
                      <a:pt x="970" y="221"/>
                      <a:pt x="737" y="285"/>
                      <a:pt x="531" y="434"/>
                    </a:cubicBezTo>
                    <a:cubicBezTo>
                      <a:pt x="178" y="639"/>
                      <a:pt x="1" y="1077"/>
                      <a:pt x="29" y="1495"/>
                    </a:cubicBezTo>
                    <a:cubicBezTo>
                      <a:pt x="29" y="1905"/>
                      <a:pt x="206" y="2287"/>
                      <a:pt x="439" y="2641"/>
                    </a:cubicBezTo>
                    <a:cubicBezTo>
                      <a:pt x="1171" y="3667"/>
                      <a:pt x="2335" y="4196"/>
                      <a:pt x="3548" y="4196"/>
                    </a:cubicBezTo>
                    <a:cubicBezTo>
                      <a:pt x="3907" y="4196"/>
                      <a:pt x="4270" y="4150"/>
                      <a:pt x="4627" y="4056"/>
                    </a:cubicBezTo>
                    <a:cubicBezTo>
                      <a:pt x="5809" y="3730"/>
                      <a:pt x="6806" y="2287"/>
                      <a:pt x="6750" y="1077"/>
                    </a:cubicBezTo>
                    <a:cubicBezTo>
                      <a:pt x="6750" y="901"/>
                      <a:pt x="6721" y="695"/>
                      <a:pt x="6573" y="575"/>
                    </a:cubicBezTo>
                    <a:cubicBezTo>
                      <a:pt x="6481" y="519"/>
                      <a:pt x="6368" y="462"/>
                      <a:pt x="6276" y="434"/>
                    </a:cubicBezTo>
                    <a:cubicBezTo>
                      <a:pt x="5281" y="148"/>
                      <a:pt x="4253" y="1"/>
                      <a:pt x="3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3"/>
              <p:cNvSpPr/>
              <p:nvPr/>
            </p:nvSpPr>
            <p:spPr>
              <a:xfrm>
                <a:off x="3473589" y="4131815"/>
                <a:ext cx="91964" cy="62764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855" extrusionOk="0">
                    <a:moveTo>
                      <a:pt x="36" y="1"/>
                    </a:moveTo>
                    <a:cubicBezTo>
                      <a:pt x="36" y="1"/>
                      <a:pt x="1" y="1"/>
                      <a:pt x="36" y="29"/>
                    </a:cubicBezTo>
                    <a:cubicBezTo>
                      <a:pt x="355" y="1267"/>
                      <a:pt x="1656" y="1798"/>
                      <a:pt x="2654" y="1854"/>
                    </a:cubicBezTo>
                    <a:lnTo>
                      <a:pt x="2689" y="1854"/>
                    </a:lnTo>
                    <a:cubicBezTo>
                      <a:pt x="2689" y="1854"/>
                      <a:pt x="2689" y="1826"/>
                      <a:pt x="2717" y="1826"/>
                    </a:cubicBezTo>
                    <a:cubicBezTo>
                      <a:pt x="2717" y="1798"/>
                      <a:pt x="2689" y="1798"/>
                      <a:pt x="2689" y="1798"/>
                    </a:cubicBezTo>
                    <a:cubicBezTo>
                      <a:pt x="1685" y="1741"/>
                      <a:pt x="390" y="1239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3"/>
              <p:cNvSpPr/>
              <p:nvPr/>
            </p:nvSpPr>
            <p:spPr>
              <a:xfrm>
                <a:off x="3189470" y="4315408"/>
                <a:ext cx="24936" cy="84791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506" extrusionOk="0">
                    <a:moveTo>
                      <a:pt x="708" y="1"/>
                    </a:moveTo>
                    <a:cubicBezTo>
                      <a:pt x="680" y="1"/>
                      <a:pt x="680" y="29"/>
                      <a:pt x="680" y="29"/>
                    </a:cubicBezTo>
                    <a:cubicBezTo>
                      <a:pt x="616" y="178"/>
                      <a:pt x="616" y="319"/>
                      <a:pt x="616" y="468"/>
                    </a:cubicBezTo>
                    <a:lnTo>
                      <a:pt x="616" y="560"/>
                    </a:lnTo>
                    <a:cubicBezTo>
                      <a:pt x="616" y="645"/>
                      <a:pt x="616" y="736"/>
                      <a:pt x="588" y="821"/>
                    </a:cubicBezTo>
                    <a:cubicBezTo>
                      <a:pt x="559" y="970"/>
                      <a:pt x="475" y="1119"/>
                      <a:pt x="383" y="1239"/>
                    </a:cubicBezTo>
                    <a:cubicBezTo>
                      <a:pt x="354" y="1295"/>
                      <a:pt x="326" y="1324"/>
                      <a:pt x="326" y="1352"/>
                    </a:cubicBezTo>
                    <a:cubicBezTo>
                      <a:pt x="121" y="1706"/>
                      <a:pt x="1" y="2088"/>
                      <a:pt x="1" y="2477"/>
                    </a:cubicBezTo>
                    <a:lnTo>
                      <a:pt x="29" y="2505"/>
                    </a:lnTo>
                    <a:cubicBezTo>
                      <a:pt x="57" y="2505"/>
                      <a:pt x="57" y="2477"/>
                      <a:pt x="57" y="2477"/>
                    </a:cubicBezTo>
                    <a:cubicBezTo>
                      <a:pt x="57" y="2088"/>
                      <a:pt x="177" y="1706"/>
                      <a:pt x="354" y="1380"/>
                    </a:cubicBezTo>
                    <a:cubicBezTo>
                      <a:pt x="383" y="1352"/>
                      <a:pt x="411" y="1324"/>
                      <a:pt x="439" y="1267"/>
                    </a:cubicBezTo>
                    <a:cubicBezTo>
                      <a:pt x="531" y="1147"/>
                      <a:pt x="616" y="998"/>
                      <a:pt x="651" y="821"/>
                    </a:cubicBezTo>
                    <a:cubicBezTo>
                      <a:pt x="680" y="736"/>
                      <a:pt x="680" y="645"/>
                      <a:pt x="680" y="560"/>
                    </a:cubicBezTo>
                    <a:lnTo>
                      <a:pt x="680" y="468"/>
                    </a:lnTo>
                    <a:cubicBezTo>
                      <a:pt x="680" y="319"/>
                      <a:pt x="680" y="178"/>
                      <a:pt x="736" y="57"/>
                    </a:cubicBezTo>
                    <a:cubicBezTo>
                      <a:pt x="736" y="29"/>
                      <a:pt x="708" y="29"/>
                      <a:pt x="7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3"/>
              <p:cNvSpPr/>
              <p:nvPr/>
            </p:nvSpPr>
            <p:spPr>
              <a:xfrm>
                <a:off x="3070740" y="4229499"/>
                <a:ext cx="92911" cy="46929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1387" extrusionOk="0">
                    <a:moveTo>
                      <a:pt x="2746" y="0"/>
                    </a:moveTo>
                    <a:cubicBezTo>
                      <a:pt x="2710" y="0"/>
                      <a:pt x="2710" y="0"/>
                      <a:pt x="2682" y="28"/>
                    </a:cubicBezTo>
                    <a:cubicBezTo>
                      <a:pt x="2569" y="269"/>
                      <a:pt x="2272" y="382"/>
                      <a:pt x="1974" y="502"/>
                    </a:cubicBezTo>
                    <a:cubicBezTo>
                      <a:pt x="1649" y="623"/>
                      <a:pt x="1331" y="771"/>
                      <a:pt x="1005" y="913"/>
                    </a:cubicBezTo>
                    <a:cubicBezTo>
                      <a:pt x="680" y="1061"/>
                      <a:pt x="326" y="1210"/>
                      <a:pt x="1" y="1330"/>
                    </a:cubicBezTo>
                    <a:lnTo>
                      <a:pt x="1" y="1387"/>
                    </a:lnTo>
                    <a:lnTo>
                      <a:pt x="29" y="1387"/>
                    </a:lnTo>
                    <a:cubicBezTo>
                      <a:pt x="354" y="1266"/>
                      <a:pt x="680" y="1125"/>
                      <a:pt x="1005" y="976"/>
                    </a:cubicBezTo>
                    <a:cubicBezTo>
                      <a:pt x="1331" y="828"/>
                      <a:pt x="1684" y="679"/>
                      <a:pt x="2003" y="559"/>
                    </a:cubicBezTo>
                    <a:cubicBezTo>
                      <a:pt x="2300" y="446"/>
                      <a:pt x="2597" y="297"/>
                      <a:pt x="2746" y="64"/>
                    </a:cubicBezTo>
                    <a:lnTo>
                      <a:pt x="27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3"/>
              <p:cNvSpPr/>
              <p:nvPr/>
            </p:nvSpPr>
            <p:spPr>
              <a:xfrm>
                <a:off x="3193530" y="4372150"/>
                <a:ext cx="9846" cy="340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005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29"/>
                    </a:cubicBezTo>
                    <a:cubicBezTo>
                      <a:pt x="86" y="354"/>
                      <a:pt x="206" y="651"/>
                      <a:pt x="234" y="977"/>
                    </a:cubicBezTo>
                    <a:cubicBezTo>
                      <a:pt x="234" y="977"/>
                      <a:pt x="234" y="1005"/>
                      <a:pt x="263" y="1005"/>
                    </a:cubicBezTo>
                    <a:cubicBezTo>
                      <a:pt x="291" y="1005"/>
                      <a:pt x="291" y="977"/>
                      <a:pt x="291" y="977"/>
                    </a:cubicBezTo>
                    <a:cubicBezTo>
                      <a:pt x="263" y="651"/>
                      <a:pt x="142" y="326"/>
                      <a:pt x="57" y="29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3"/>
              <p:cNvSpPr/>
              <p:nvPr/>
            </p:nvSpPr>
            <p:spPr>
              <a:xfrm>
                <a:off x="3168424" y="4472913"/>
                <a:ext cx="17019" cy="7951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35" extrusionOk="0">
                    <a:moveTo>
                      <a:pt x="64" y="1"/>
                    </a:moveTo>
                    <a:cubicBezTo>
                      <a:pt x="35" y="1"/>
                      <a:pt x="35" y="1"/>
                      <a:pt x="0" y="29"/>
                    </a:cubicBezTo>
                    <a:lnTo>
                      <a:pt x="35" y="57"/>
                    </a:lnTo>
                    <a:lnTo>
                      <a:pt x="474" y="234"/>
                    </a:lnTo>
                    <a:lnTo>
                      <a:pt x="502" y="206"/>
                    </a:lnTo>
                    <a:cubicBezTo>
                      <a:pt x="502" y="178"/>
                      <a:pt x="502" y="178"/>
                      <a:pt x="474" y="178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3"/>
              <p:cNvSpPr/>
              <p:nvPr/>
            </p:nvSpPr>
            <p:spPr>
              <a:xfrm>
                <a:off x="3070740" y="4236435"/>
                <a:ext cx="9135" cy="3711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097" extrusionOk="0">
                    <a:moveTo>
                      <a:pt x="29" y="0"/>
                    </a:moveTo>
                    <a:cubicBezTo>
                      <a:pt x="1" y="0"/>
                      <a:pt x="1" y="36"/>
                      <a:pt x="1" y="36"/>
                    </a:cubicBezTo>
                    <a:cubicBezTo>
                      <a:pt x="93" y="389"/>
                      <a:pt x="178" y="708"/>
                      <a:pt x="206" y="1061"/>
                    </a:cubicBezTo>
                    <a:lnTo>
                      <a:pt x="234" y="1097"/>
                    </a:lnTo>
                    <a:cubicBezTo>
                      <a:pt x="270" y="1097"/>
                      <a:pt x="270" y="1061"/>
                      <a:pt x="270" y="1061"/>
                    </a:cubicBezTo>
                    <a:cubicBezTo>
                      <a:pt x="234" y="708"/>
                      <a:pt x="149" y="354"/>
                      <a:pt x="57" y="36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3"/>
              <p:cNvSpPr/>
              <p:nvPr/>
            </p:nvSpPr>
            <p:spPr>
              <a:xfrm>
                <a:off x="3079842" y="4231630"/>
                <a:ext cx="10793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119" extrusionOk="0">
                    <a:moveTo>
                      <a:pt x="29" y="1"/>
                    </a:moveTo>
                    <a:cubicBezTo>
                      <a:pt x="1" y="1"/>
                      <a:pt x="1" y="1"/>
                      <a:pt x="1" y="29"/>
                    </a:cubicBezTo>
                    <a:cubicBezTo>
                      <a:pt x="114" y="383"/>
                      <a:pt x="206" y="736"/>
                      <a:pt x="262" y="1090"/>
                    </a:cubicBezTo>
                    <a:cubicBezTo>
                      <a:pt x="262" y="1118"/>
                      <a:pt x="262" y="1118"/>
                      <a:pt x="291" y="1118"/>
                    </a:cubicBezTo>
                    <a:cubicBezTo>
                      <a:pt x="291" y="1118"/>
                      <a:pt x="319" y="1118"/>
                      <a:pt x="319" y="1090"/>
                    </a:cubicBezTo>
                    <a:cubicBezTo>
                      <a:pt x="262" y="736"/>
                      <a:pt x="177" y="354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3"/>
              <p:cNvSpPr/>
              <p:nvPr/>
            </p:nvSpPr>
            <p:spPr>
              <a:xfrm>
                <a:off x="3088707" y="4227130"/>
                <a:ext cx="11978" cy="38301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132" extrusionOk="0">
                    <a:moveTo>
                      <a:pt x="36" y="1"/>
                    </a:moveTo>
                    <a:cubicBezTo>
                      <a:pt x="32" y="1"/>
                      <a:pt x="29" y="4"/>
                      <a:pt x="29" y="13"/>
                    </a:cubicBezTo>
                    <a:cubicBezTo>
                      <a:pt x="0" y="13"/>
                      <a:pt x="0" y="13"/>
                      <a:pt x="0" y="42"/>
                    </a:cubicBezTo>
                    <a:cubicBezTo>
                      <a:pt x="29" y="134"/>
                      <a:pt x="57" y="247"/>
                      <a:pt x="92" y="339"/>
                    </a:cubicBezTo>
                    <a:cubicBezTo>
                      <a:pt x="121" y="395"/>
                      <a:pt x="121" y="452"/>
                      <a:pt x="149" y="516"/>
                    </a:cubicBezTo>
                    <a:cubicBezTo>
                      <a:pt x="149" y="572"/>
                      <a:pt x="177" y="664"/>
                      <a:pt x="177" y="721"/>
                    </a:cubicBezTo>
                    <a:cubicBezTo>
                      <a:pt x="205" y="841"/>
                      <a:pt x="269" y="983"/>
                      <a:pt x="297" y="1103"/>
                    </a:cubicBezTo>
                    <a:lnTo>
                      <a:pt x="326" y="1131"/>
                    </a:lnTo>
                    <a:cubicBezTo>
                      <a:pt x="354" y="1103"/>
                      <a:pt x="354" y="1103"/>
                      <a:pt x="354" y="1075"/>
                    </a:cubicBezTo>
                    <a:cubicBezTo>
                      <a:pt x="326" y="954"/>
                      <a:pt x="269" y="841"/>
                      <a:pt x="234" y="693"/>
                    </a:cubicBezTo>
                    <a:cubicBezTo>
                      <a:pt x="234" y="629"/>
                      <a:pt x="205" y="572"/>
                      <a:pt x="205" y="516"/>
                    </a:cubicBezTo>
                    <a:cubicBezTo>
                      <a:pt x="177" y="452"/>
                      <a:pt x="177" y="395"/>
                      <a:pt x="149" y="339"/>
                    </a:cubicBezTo>
                    <a:cubicBezTo>
                      <a:pt x="121" y="219"/>
                      <a:pt x="92" y="134"/>
                      <a:pt x="57" y="13"/>
                    </a:cubicBezTo>
                    <a:cubicBezTo>
                      <a:pt x="57" y="13"/>
                      <a:pt x="44" y="1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3"/>
              <p:cNvSpPr/>
              <p:nvPr/>
            </p:nvSpPr>
            <p:spPr>
              <a:xfrm>
                <a:off x="3095643" y="4223510"/>
                <a:ext cx="14143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126" extrusionOk="0">
                    <a:moveTo>
                      <a:pt x="29" y="0"/>
                    </a:moveTo>
                    <a:cubicBezTo>
                      <a:pt x="29" y="0"/>
                      <a:pt x="0" y="0"/>
                      <a:pt x="0" y="28"/>
                    </a:cubicBezTo>
                    <a:cubicBezTo>
                      <a:pt x="0" y="64"/>
                      <a:pt x="29" y="120"/>
                      <a:pt x="29" y="149"/>
                    </a:cubicBezTo>
                    <a:cubicBezTo>
                      <a:pt x="121" y="326"/>
                      <a:pt x="177" y="502"/>
                      <a:pt x="241" y="679"/>
                    </a:cubicBezTo>
                    <a:cubicBezTo>
                      <a:pt x="269" y="828"/>
                      <a:pt x="298" y="976"/>
                      <a:pt x="354" y="1090"/>
                    </a:cubicBezTo>
                    <a:cubicBezTo>
                      <a:pt x="354" y="1125"/>
                      <a:pt x="382" y="1125"/>
                      <a:pt x="382" y="1125"/>
                    </a:cubicBezTo>
                    <a:lnTo>
                      <a:pt x="418" y="1125"/>
                    </a:lnTo>
                    <a:lnTo>
                      <a:pt x="418" y="1061"/>
                    </a:lnTo>
                    <a:cubicBezTo>
                      <a:pt x="354" y="948"/>
                      <a:pt x="326" y="800"/>
                      <a:pt x="298" y="679"/>
                    </a:cubicBezTo>
                    <a:cubicBezTo>
                      <a:pt x="241" y="474"/>
                      <a:pt x="177" y="297"/>
                      <a:pt x="92" y="120"/>
                    </a:cubicBezTo>
                    <a:cubicBezTo>
                      <a:pt x="64" y="92"/>
                      <a:pt x="64" y="64"/>
                      <a:pt x="64" y="28"/>
                    </a:cubicBezTo>
                    <a:cubicBezTo>
                      <a:pt x="64" y="28"/>
                      <a:pt x="6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3"/>
              <p:cNvSpPr/>
              <p:nvPr/>
            </p:nvSpPr>
            <p:spPr>
              <a:xfrm>
                <a:off x="3110734" y="4218062"/>
                <a:ext cx="13906" cy="3633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074" extrusionOk="0">
                    <a:moveTo>
                      <a:pt x="27" y="0"/>
                    </a:moveTo>
                    <a:cubicBezTo>
                      <a:pt x="19" y="0"/>
                      <a:pt x="10" y="3"/>
                      <a:pt x="0" y="13"/>
                    </a:cubicBezTo>
                    <a:lnTo>
                      <a:pt x="0" y="48"/>
                    </a:lnTo>
                    <a:lnTo>
                      <a:pt x="354" y="1045"/>
                    </a:lnTo>
                    <a:lnTo>
                      <a:pt x="354" y="1074"/>
                    </a:lnTo>
                    <a:lnTo>
                      <a:pt x="382" y="1074"/>
                    </a:lnTo>
                    <a:cubicBezTo>
                      <a:pt x="382" y="1074"/>
                      <a:pt x="410" y="1045"/>
                      <a:pt x="382" y="1045"/>
                    </a:cubicBezTo>
                    <a:lnTo>
                      <a:pt x="57" y="13"/>
                    </a:lnTo>
                    <a:cubicBezTo>
                      <a:pt x="57" y="13"/>
                      <a:pt x="4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3"/>
              <p:cNvSpPr/>
              <p:nvPr/>
            </p:nvSpPr>
            <p:spPr>
              <a:xfrm>
                <a:off x="3116689" y="4215592"/>
                <a:ext cx="1705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062" extrusionOk="0">
                    <a:moveTo>
                      <a:pt x="1" y="1"/>
                    </a:moveTo>
                    <a:lnTo>
                      <a:pt x="1" y="29"/>
                    </a:lnTo>
                    <a:cubicBezTo>
                      <a:pt x="114" y="206"/>
                      <a:pt x="206" y="354"/>
                      <a:pt x="263" y="531"/>
                    </a:cubicBezTo>
                    <a:cubicBezTo>
                      <a:pt x="291" y="588"/>
                      <a:pt x="291" y="652"/>
                      <a:pt x="326" y="708"/>
                    </a:cubicBezTo>
                    <a:cubicBezTo>
                      <a:pt x="355" y="828"/>
                      <a:pt x="383" y="942"/>
                      <a:pt x="440" y="1034"/>
                    </a:cubicBezTo>
                    <a:cubicBezTo>
                      <a:pt x="440" y="1062"/>
                      <a:pt x="468" y="1062"/>
                      <a:pt x="468" y="1062"/>
                    </a:cubicBezTo>
                    <a:cubicBezTo>
                      <a:pt x="503" y="1062"/>
                      <a:pt x="503" y="1034"/>
                      <a:pt x="503" y="1005"/>
                    </a:cubicBezTo>
                    <a:cubicBezTo>
                      <a:pt x="440" y="913"/>
                      <a:pt x="411" y="793"/>
                      <a:pt x="383" y="708"/>
                    </a:cubicBezTo>
                    <a:cubicBezTo>
                      <a:pt x="355" y="652"/>
                      <a:pt x="355" y="588"/>
                      <a:pt x="326" y="531"/>
                    </a:cubicBezTo>
                    <a:cubicBezTo>
                      <a:pt x="263" y="326"/>
                      <a:pt x="178" y="178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3"/>
              <p:cNvSpPr/>
              <p:nvPr/>
            </p:nvSpPr>
            <p:spPr>
              <a:xfrm>
                <a:off x="3127720" y="4209603"/>
                <a:ext cx="21824" cy="34038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006" extrusionOk="0">
                    <a:moveTo>
                      <a:pt x="29" y="1"/>
                    </a:moveTo>
                    <a:cubicBezTo>
                      <a:pt x="29" y="1"/>
                      <a:pt x="0" y="29"/>
                      <a:pt x="29" y="29"/>
                    </a:cubicBezTo>
                    <a:cubicBezTo>
                      <a:pt x="57" y="121"/>
                      <a:pt x="114" y="178"/>
                      <a:pt x="177" y="234"/>
                    </a:cubicBezTo>
                    <a:cubicBezTo>
                      <a:pt x="234" y="298"/>
                      <a:pt x="262" y="355"/>
                      <a:pt x="290" y="411"/>
                    </a:cubicBezTo>
                    <a:cubicBezTo>
                      <a:pt x="319" y="475"/>
                      <a:pt x="354" y="503"/>
                      <a:pt x="354" y="531"/>
                    </a:cubicBezTo>
                    <a:cubicBezTo>
                      <a:pt x="382" y="560"/>
                      <a:pt x="382" y="588"/>
                      <a:pt x="411" y="616"/>
                    </a:cubicBezTo>
                    <a:cubicBezTo>
                      <a:pt x="411" y="652"/>
                      <a:pt x="439" y="680"/>
                      <a:pt x="467" y="708"/>
                    </a:cubicBezTo>
                    <a:cubicBezTo>
                      <a:pt x="496" y="793"/>
                      <a:pt x="531" y="857"/>
                      <a:pt x="559" y="913"/>
                    </a:cubicBezTo>
                    <a:cubicBezTo>
                      <a:pt x="559" y="942"/>
                      <a:pt x="559" y="1005"/>
                      <a:pt x="616" y="1005"/>
                    </a:cubicBezTo>
                    <a:cubicBezTo>
                      <a:pt x="616" y="1005"/>
                      <a:pt x="644" y="1005"/>
                      <a:pt x="644" y="970"/>
                    </a:cubicBezTo>
                    <a:cubicBezTo>
                      <a:pt x="644" y="970"/>
                      <a:pt x="644" y="942"/>
                      <a:pt x="616" y="942"/>
                    </a:cubicBezTo>
                    <a:lnTo>
                      <a:pt x="616" y="913"/>
                    </a:lnTo>
                    <a:cubicBezTo>
                      <a:pt x="588" y="829"/>
                      <a:pt x="559" y="765"/>
                      <a:pt x="496" y="680"/>
                    </a:cubicBezTo>
                    <a:cubicBezTo>
                      <a:pt x="496" y="652"/>
                      <a:pt x="467" y="616"/>
                      <a:pt x="467" y="588"/>
                    </a:cubicBezTo>
                    <a:cubicBezTo>
                      <a:pt x="439" y="560"/>
                      <a:pt x="439" y="531"/>
                      <a:pt x="411" y="503"/>
                    </a:cubicBezTo>
                    <a:cubicBezTo>
                      <a:pt x="411" y="475"/>
                      <a:pt x="382" y="439"/>
                      <a:pt x="354" y="383"/>
                    </a:cubicBezTo>
                    <a:cubicBezTo>
                      <a:pt x="319" y="326"/>
                      <a:pt x="262" y="263"/>
                      <a:pt x="206" y="206"/>
                    </a:cubicBezTo>
                    <a:cubicBezTo>
                      <a:pt x="142" y="149"/>
                      <a:pt x="114" y="86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3"/>
              <p:cNvSpPr/>
              <p:nvPr/>
            </p:nvSpPr>
            <p:spPr>
              <a:xfrm>
                <a:off x="3135603" y="4204596"/>
                <a:ext cx="20876" cy="3498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034" extrusionOk="0">
                    <a:moveTo>
                      <a:pt x="29" y="0"/>
                    </a:moveTo>
                    <a:cubicBezTo>
                      <a:pt x="1" y="29"/>
                      <a:pt x="29" y="57"/>
                      <a:pt x="29" y="57"/>
                    </a:cubicBezTo>
                    <a:cubicBezTo>
                      <a:pt x="86" y="149"/>
                      <a:pt x="149" y="234"/>
                      <a:pt x="206" y="326"/>
                    </a:cubicBezTo>
                    <a:cubicBezTo>
                      <a:pt x="355" y="531"/>
                      <a:pt x="503" y="736"/>
                      <a:pt x="560" y="1005"/>
                    </a:cubicBezTo>
                    <a:lnTo>
                      <a:pt x="588" y="1033"/>
                    </a:lnTo>
                    <a:cubicBezTo>
                      <a:pt x="616" y="1005"/>
                      <a:pt x="616" y="1005"/>
                      <a:pt x="616" y="977"/>
                    </a:cubicBezTo>
                    <a:cubicBezTo>
                      <a:pt x="560" y="736"/>
                      <a:pt x="411" y="503"/>
                      <a:pt x="263" y="269"/>
                    </a:cubicBezTo>
                    <a:cubicBezTo>
                      <a:pt x="206" y="205"/>
                      <a:pt x="149" y="121"/>
                      <a:pt x="86" y="29"/>
                    </a:cubicBezTo>
                    <a:cubicBezTo>
                      <a:pt x="86" y="29"/>
                      <a:pt x="86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3"/>
              <p:cNvSpPr/>
              <p:nvPr/>
            </p:nvSpPr>
            <p:spPr>
              <a:xfrm>
                <a:off x="3887706" y="4455928"/>
                <a:ext cx="25884" cy="13906"/>
              </a:xfrm>
              <a:custGeom>
                <a:avLst/>
                <a:gdLst/>
                <a:ahLst/>
                <a:cxnLst/>
                <a:rect l="l" t="t" r="r" b="b"/>
                <a:pathLst>
                  <a:path w="765" h="411" extrusionOk="0">
                    <a:moveTo>
                      <a:pt x="736" y="0"/>
                    </a:moveTo>
                    <a:cubicBezTo>
                      <a:pt x="736" y="0"/>
                      <a:pt x="708" y="0"/>
                      <a:pt x="708" y="29"/>
                    </a:cubicBezTo>
                    <a:cubicBezTo>
                      <a:pt x="581" y="204"/>
                      <a:pt x="366" y="338"/>
                      <a:pt x="161" y="338"/>
                    </a:cubicBezTo>
                    <a:cubicBezTo>
                      <a:pt x="126" y="338"/>
                      <a:pt x="91" y="334"/>
                      <a:pt x="57" y="326"/>
                    </a:cubicBezTo>
                    <a:cubicBezTo>
                      <a:pt x="29" y="326"/>
                      <a:pt x="0" y="354"/>
                      <a:pt x="0" y="354"/>
                    </a:cubicBezTo>
                    <a:cubicBezTo>
                      <a:pt x="0" y="382"/>
                      <a:pt x="29" y="382"/>
                      <a:pt x="29" y="382"/>
                    </a:cubicBezTo>
                    <a:cubicBezTo>
                      <a:pt x="57" y="382"/>
                      <a:pt x="85" y="411"/>
                      <a:pt x="142" y="411"/>
                    </a:cubicBezTo>
                    <a:cubicBezTo>
                      <a:pt x="382" y="411"/>
                      <a:pt x="616" y="269"/>
                      <a:pt x="764" y="57"/>
                    </a:cubicBezTo>
                    <a:cubicBezTo>
                      <a:pt x="764" y="29"/>
                      <a:pt x="764" y="29"/>
                      <a:pt x="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3"/>
              <p:cNvSpPr/>
              <p:nvPr/>
            </p:nvSpPr>
            <p:spPr>
              <a:xfrm>
                <a:off x="3562408" y="3847459"/>
                <a:ext cx="53899" cy="1103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326" extrusionOk="0">
                    <a:moveTo>
                      <a:pt x="92" y="0"/>
                    </a:moveTo>
                    <a:cubicBezTo>
                      <a:pt x="64" y="0"/>
                      <a:pt x="29" y="36"/>
                      <a:pt x="29" y="64"/>
                    </a:cubicBezTo>
                    <a:cubicBezTo>
                      <a:pt x="0" y="92"/>
                      <a:pt x="29" y="121"/>
                      <a:pt x="64" y="121"/>
                    </a:cubicBezTo>
                    <a:cubicBezTo>
                      <a:pt x="382" y="213"/>
                      <a:pt x="736" y="326"/>
                      <a:pt x="1125" y="326"/>
                    </a:cubicBezTo>
                    <a:cubicBezTo>
                      <a:pt x="1267" y="326"/>
                      <a:pt x="1415" y="297"/>
                      <a:pt x="1564" y="269"/>
                    </a:cubicBezTo>
                    <a:cubicBezTo>
                      <a:pt x="1592" y="269"/>
                      <a:pt x="1592" y="213"/>
                      <a:pt x="1592" y="177"/>
                    </a:cubicBezTo>
                    <a:cubicBezTo>
                      <a:pt x="1592" y="149"/>
                      <a:pt x="1564" y="149"/>
                      <a:pt x="1507" y="149"/>
                    </a:cubicBezTo>
                    <a:cubicBezTo>
                      <a:pt x="1383" y="180"/>
                      <a:pt x="1256" y="193"/>
                      <a:pt x="1127" y="193"/>
                    </a:cubicBezTo>
                    <a:cubicBezTo>
                      <a:pt x="764" y="193"/>
                      <a:pt x="395" y="89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3"/>
              <p:cNvSpPr/>
              <p:nvPr/>
            </p:nvSpPr>
            <p:spPr>
              <a:xfrm>
                <a:off x="3306034" y="4282858"/>
                <a:ext cx="553676" cy="577800"/>
              </a:xfrm>
              <a:custGeom>
                <a:avLst/>
                <a:gdLst/>
                <a:ahLst/>
                <a:cxnLst/>
                <a:rect l="l" t="t" r="r" b="b"/>
                <a:pathLst>
                  <a:path w="16364" h="17077" extrusionOk="0">
                    <a:moveTo>
                      <a:pt x="8076" y="0"/>
                    </a:moveTo>
                    <a:cubicBezTo>
                      <a:pt x="6531" y="0"/>
                      <a:pt x="5025" y="643"/>
                      <a:pt x="4012" y="1904"/>
                    </a:cubicBezTo>
                    <a:cubicBezTo>
                      <a:pt x="2335" y="3906"/>
                      <a:pt x="3220" y="6941"/>
                      <a:pt x="1239" y="9006"/>
                    </a:cubicBezTo>
                    <a:cubicBezTo>
                      <a:pt x="977" y="9240"/>
                      <a:pt x="708" y="9480"/>
                      <a:pt x="531" y="9770"/>
                    </a:cubicBezTo>
                    <a:cubicBezTo>
                      <a:pt x="213" y="10244"/>
                      <a:pt x="93" y="10832"/>
                      <a:pt x="64" y="11426"/>
                    </a:cubicBezTo>
                    <a:cubicBezTo>
                      <a:pt x="1" y="12487"/>
                      <a:pt x="64" y="13548"/>
                      <a:pt x="298" y="14581"/>
                    </a:cubicBezTo>
                    <a:cubicBezTo>
                      <a:pt x="680" y="16434"/>
                      <a:pt x="2335" y="16463"/>
                      <a:pt x="4012" y="16732"/>
                    </a:cubicBezTo>
                    <a:cubicBezTo>
                      <a:pt x="5249" y="16904"/>
                      <a:pt x="6492" y="17077"/>
                      <a:pt x="7731" y="17077"/>
                    </a:cubicBezTo>
                    <a:cubicBezTo>
                      <a:pt x="7965" y="17077"/>
                      <a:pt x="8199" y="17070"/>
                      <a:pt x="8433" y="17057"/>
                    </a:cubicBezTo>
                    <a:cubicBezTo>
                      <a:pt x="10230" y="16937"/>
                      <a:pt x="11971" y="16378"/>
                      <a:pt x="13683" y="15819"/>
                    </a:cubicBezTo>
                    <a:cubicBezTo>
                      <a:pt x="13767" y="15784"/>
                      <a:pt x="13888" y="15755"/>
                      <a:pt x="13973" y="15727"/>
                    </a:cubicBezTo>
                    <a:cubicBezTo>
                      <a:pt x="14390" y="15578"/>
                      <a:pt x="14772" y="15430"/>
                      <a:pt x="15097" y="15168"/>
                    </a:cubicBezTo>
                    <a:cubicBezTo>
                      <a:pt x="16364" y="14192"/>
                      <a:pt x="16364" y="11688"/>
                      <a:pt x="15685" y="10365"/>
                    </a:cubicBezTo>
                    <a:cubicBezTo>
                      <a:pt x="15479" y="9947"/>
                      <a:pt x="15126" y="9593"/>
                      <a:pt x="14829" y="9211"/>
                    </a:cubicBezTo>
                    <a:cubicBezTo>
                      <a:pt x="13654" y="7648"/>
                      <a:pt x="13711" y="5879"/>
                      <a:pt x="13442" y="4083"/>
                    </a:cubicBezTo>
                    <a:cubicBezTo>
                      <a:pt x="13209" y="2491"/>
                      <a:pt x="11942" y="1253"/>
                      <a:pt x="10556" y="574"/>
                    </a:cubicBezTo>
                    <a:cubicBezTo>
                      <a:pt x="9766" y="190"/>
                      <a:pt x="8915" y="0"/>
                      <a:pt x="8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3"/>
              <p:cNvSpPr/>
              <p:nvPr/>
            </p:nvSpPr>
            <p:spPr>
              <a:xfrm>
                <a:off x="3583450" y="4300352"/>
                <a:ext cx="20878" cy="54865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9370" extrusionOk="0">
                    <a:moveTo>
                      <a:pt x="29" y="0"/>
                    </a:moveTo>
                    <a:cubicBezTo>
                      <a:pt x="1" y="0"/>
                      <a:pt x="1" y="28"/>
                      <a:pt x="1" y="28"/>
                    </a:cubicBezTo>
                    <a:lnTo>
                      <a:pt x="560" y="19334"/>
                    </a:lnTo>
                    <a:lnTo>
                      <a:pt x="588" y="19370"/>
                    </a:lnTo>
                    <a:cubicBezTo>
                      <a:pt x="616" y="19334"/>
                      <a:pt x="616" y="19334"/>
                      <a:pt x="616" y="19306"/>
                    </a:cubicBezTo>
                    <a:lnTo>
                      <a:pt x="58" y="28"/>
                    </a:lnTo>
                    <a:cubicBezTo>
                      <a:pt x="58" y="28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3"/>
              <p:cNvSpPr/>
              <p:nvPr/>
            </p:nvSpPr>
            <p:spPr>
              <a:xfrm>
                <a:off x="3328061" y="4302246"/>
                <a:ext cx="509623" cy="548668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6216" extrusionOk="0">
                    <a:moveTo>
                      <a:pt x="7429" y="64"/>
                    </a:moveTo>
                    <a:cubicBezTo>
                      <a:pt x="8193" y="64"/>
                      <a:pt x="8992" y="241"/>
                      <a:pt x="9671" y="595"/>
                    </a:cubicBezTo>
                    <a:cubicBezTo>
                      <a:pt x="11143" y="1331"/>
                      <a:pt x="12147" y="2569"/>
                      <a:pt x="12324" y="3892"/>
                    </a:cubicBezTo>
                    <a:cubicBezTo>
                      <a:pt x="12381" y="4245"/>
                      <a:pt x="12409" y="4599"/>
                      <a:pt x="12437" y="4953"/>
                    </a:cubicBezTo>
                    <a:cubicBezTo>
                      <a:pt x="12586" y="6311"/>
                      <a:pt x="12734" y="7577"/>
                      <a:pt x="13590" y="8759"/>
                    </a:cubicBezTo>
                    <a:cubicBezTo>
                      <a:pt x="13675" y="8879"/>
                      <a:pt x="13767" y="8992"/>
                      <a:pt x="13852" y="9112"/>
                    </a:cubicBezTo>
                    <a:cubicBezTo>
                      <a:pt x="14029" y="9346"/>
                      <a:pt x="14241" y="9586"/>
                      <a:pt x="14383" y="9848"/>
                    </a:cubicBezTo>
                    <a:cubicBezTo>
                      <a:pt x="14977" y="11030"/>
                      <a:pt x="15005" y="13414"/>
                      <a:pt x="13852" y="14362"/>
                    </a:cubicBezTo>
                    <a:cubicBezTo>
                      <a:pt x="13534" y="14595"/>
                      <a:pt x="13180" y="14744"/>
                      <a:pt x="12826" y="14857"/>
                    </a:cubicBezTo>
                    <a:cubicBezTo>
                      <a:pt x="12734" y="14892"/>
                      <a:pt x="12650" y="14921"/>
                      <a:pt x="12558" y="14949"/>
                    </a:cubicBezTo>
                    <a:cubicBezTo>
                      <a:pt x="11022" y="15479"/>
                      <a:pt x="9402" y="16010"/>
                      <a:pt x="7754" y="16130"/>
                    </a:cubicBezTo>
                    <a:cubicBezTo>
                      <a:pt x="7549" y="16159"/>
                      <a:pt x="7308" y="16159"/>
                      <a:pt x="7075" y="16159"/>
                    </a:cubicBezTo>
                    <a:cubicBezTo>
                      <a:pt x="5957" y="16159"/>
                      <a:pt x="4804" y="15982"/>
                      <a:pt x="3715" y="15805"/>
                    </a:cubicBezTo>
                    <a:cubicBezTo>
                      <a:pt x="3566" y="15805"/>
                      <a:pt x="3418" y="15777"/>
                      <a:pt x="3276" y="15741"/>
                    </a:cubicBezTo>
                    <a:cubicBezTo>
                      <a:pt x="1861" y="15564"/>
                      <a:pt x="651" y="15387"/>
                      <a:pt x="326" y="13796"/>
                    </a:cubicBezTo>
                    <a:cubicBezTo>
                      <a:pt x="121" y="12826"/>
                      <a:pt x="57" y="11822"/>
                      <a:pt x="121" y="10853"/>
                    </a:cubicBezTo>
                    <a:cubicBezTo>
                      <a:pt x="149" y="10322"/>
                      <a:pt x="234" y="9763"/>
                      <a:pt x="531" y="9289"/>
                    </a:cubicBezTo>
                    <a:cubicBezTo>
                      <a:pt x="651" y="9084"/>
                      <a:pt x="828" y="8936"/>
                      <a:pt x="977" y="8759"/>
                    </a:cubicBezTo>
                    <a:cubicBezTo>
                      <a:pt x="1033" y="8702"/>
                      <a:pt x="1118" y="8638"/>
                      <a:pt x="1182" y="8554"/>
                    </a:cubicBezTo>
                    <a:cubicBezTo>
                      <a:pt x="2123" y="7521"/>
                      <a:pt x="2356" y="6226"/>
                      <a:pt x="2597" y="4988"/>
                    </a:cubicBezTo>
                    <a:cubicBezTo>
                      <a:pt x="2802" y="3835"/>
                      <a:pt x="3007" y="2746"/>
                      <a:pt x="3715" y="1833"/>
                    </a:cubicBezTo>
                    <a:cubicBezTo>
                      <a:pt x="4599" y="708"/>
                      <a:pt x="5957" y="64"/>
                      <a:pt x="7429" y="64"/>
                    </a:cubicBezTo>
                    <a:close/>
                    <a:moveTo>
                      <a:pt x="7429" y="1"/>
                    </a:moveTo>
                    <a:cubicBezTo>
                      <a:pt x="5957" y="1"/>
                      <a:pt x="4571" y="651"/>
                      <a:pt x="3658" y="1805"/>
                    </a:cubicBezTo>
                    <a:cubicBezTo>
                      <a:pt x="2951" y="2717"/>
                      <a:pt x="2745" y="3863"/>
                      <a:pt x="2533" y="4953"/>
                    </a:cubicBezTo>
                    <a:cubicBezTo>
                      <a:pt x="2300" y="6226"/>
                      <a:pt x="2066" y="7492"/>
                      <a:pt x="1118" y="8525"/>
                    </a:cubicBezTo>
                    <a:cubicBezTo>
                      <a:pt x="1062" y="8582"/>
                      <a:pt x="1005" y="8667"/>
                      <a:pt x="942" y="8730"/>
                    </a:cubicBezTo>
                    <a:cubicBezTo>
                      <a:pt x="765" y="8879"/>
                      <a:pt x="623" y="9056"/>
                      <a:pt x="475" y="9261"/>
                    </a:cubicBezTo>
                    <a:cubicBezTo>
                      <a:pt x="177" y="9728"/>
                      <a:pt x="93" y="10322"/>
                      <a:pt x="57" y="10824"/>
                    </a:cubicBezTo>
                    <a:cubicBezTo>
                      <a:pt x="1" y="11822"/>
                      <a:pt x="57" y="12855"/>
                      <a:pt x="269" y="13831"/>
                    </a:cubicBezTo>
                    <a:cubicBezTo>
                      <a:pt x="588" y="15451"/>
                      <a:pt x="1889" y="15628"/>
                      <a:pt x="3276" y="15805"/>
                    </a:cubicBezTo>
                    <a:cubicBezTo>
                      <a:pt x="3418" y="15833"/>
                      <a:pt x="3538" y="15861"/>
                      <a:pt x="3686" y="15861"/>
                    </a:cubicBezTo>
                    <a:cubicBezTo>
                      <a:pt x="4804" y="16038"/>
                      <a:pt x="5929" y="16215"/>
                      <a:pt x="7075" y="16215"/>
                    </a:cubicBezTo>
                    <a:cubicBezTo>
                      <a:pt x="7308" y="16215"/>
                      <a:pt x="7549" y="16215"/>
                      <a:pt x="7754" y="16187"/>
                    </a:cubicBezTo>
                    <a:cubicBezTo>
                      <a:pt x="9431" y="16067"/>
                      <a:pt x="11022" y="15536"/>
                      <a:pt x="12586" y="15005"/>
                    </a:cubicBezTo>
                    <a:cubicBezTo>
                      <a:pt x="12678" y="14977"/>
                      <a:pt x="12763" y="14949"/>
                      <a:pt x="12855" y="14921"/>
                    </a:cubicBezTo>
                    <a:cubicBezTo>
                      <a:pt x="13208" y="14800"/>
                      <a:pt x="13562" y="14652"/>
                      <a:pt x="13888" y="14390"/>
                    </a:cubicBezTo>
                    <a:cubicBezTo>
                      <a:pt x="15062" y="13442"/>
                      <a:pt x="15034" y="11001"/>
                      <a:pt x="14446" y="9820"/>
                    </a:cubicBezTo>
                    <a:cubicBezTo>
                      <a:pt x="14298" y="9551"/>
                      <a:pt x="14093" y="9289"/>
                      <a:pt x="13916" y="9056"/>
                    </a:cubicBezTo>
                    <a:cubicBezTo>
                      <a:pt x="13824" y="8964"/>
                      <a:pt x="13711" y="8844"/>
                      <a:pt x="13647" y="8730"/>
                    </a:cubicBezTo>
                    <a:cubicBezTo>
                      <a:pt x="12763" y="7577"/>
                      <a:pt x="12650" y="6283"/>
                      <a:pt x="12501" y="4953"/>
                    </a:cubicBezTo>
                    <a:cubicBezTo>
                      <a:pt x="12473" y="4599"/>
                      <a:pt x="12437" y="4245"/>
                      <a:pt x="12381" y="3892"/>
                    </a:cubicBezTo>
                    <a:cubicBezTo>
                      <a:pt x="12204" y="2540"/>
                      <a:pt x="11199" y="1302"/>
                      <a:pt x="9700" y="567"/>
                    </a:cubicBezTo>
                    <a:cubicBezTo>
                      <a:pt x="8992" y="213"/>
                      <a:pt x="8228" y="1"/>
                      <a:pt x="74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3"/>
              <p:cNvSpPr/>
              <p:nvPr/>
            </p:nvSpPr>
            <p:spPr>
              <a:xfrm>
                <a:off x="3734024" y="4439890"/>
                <a:ext cx="7951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126" extrusionOk="0">
                    <a:moveTo>
                      <a:pt x="29" y="0"/>
                    </a:moveTo>
                    <a:cubicBezTo>
                      <a:pt x="1" y="0"/>
                      <a:pt x="1" y="36"/>
                      <a:pt x="1" y="36"/>
                    </a:cubicBezTo>
                    <a:cubicBezTo>
                      <a:pt x="121" y="390"/>
                      <a:pt x="178" y="743"/>
                      <a:pt x="149" y="1097"/>
                    </a:cubicBezTo>
                    <a:lnTo>
                      <a:pt x="178" y="1125"/>
                    </a:lnTo>
                    <a:cubicBezTo>
                      <a:pt x="206" y="1125"/>
                      <a:pt x="206" y="1097"/>
                      <a:pt x="206" y="1097"/>
                    </a:cubicBezTo>
                    <a:cubicBezTo>
                      <a:pt x="234" y="708"/>
                      <a:pt x="178" y="354"/>
                      <a:pt x="57" y="36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3"/>
              <p:cNvSpPr/>
              <p:nvPr/>
            </p:nvSpPr>
            <p:spPr>
              <a:xfrm>
                <a:off x="3740960" y="4494940"/>
                <a:ext cx="31873" cy="91727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711" extrusionOk="0">
                    <a:moveTo>
                      <a:pt x="57" y="1"/>
                    </a:moveTo>
                    <a:lnTo>
                      <a:pt x="29" y="29"/>
                    </a:lnTo>
                    <a:cubicBezTo>
                      <a:pt x="1" y="970"/>
                      <a:pt x="298" y="1946"/>
                      <a:pt x="913" y="2682"/>
                    </a:cubicBezTo>
                    <a:lnTo>
                      <a:pt x="913" y="2710"/>
                    </a:lnTo>
                    <a:lnTo>
                      <a:pt x="942" y="2710"/>
                    </a:lnTo>
                    <a:lnTo>
                      <a:pt x="942" y="2653"/>
                    </a:lnTo>
                    <a:cubicBezTo>
                      <a:pt x="355" y="1911"/>
                      <a:pt x="57" y="970"/>
                      <a:pt x="93" y="29"/>
                    </a:cubicBezTo>
                    <a:cubicBezTo>
                      <a:pt x="93" y="29"/>
                      <a:pt x="93" y="1"/>
                      <a:pt x="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3"/>
              <p:cNvSpPr/>
              <p:nvPr/>
            </p:nvSpPr>
            <p:spPr>
              <a:xfrm>
                <a:off x="3433866" y="4522720"/>
                <a:ext cx="9846" cy="3806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125" extrusionOk="0">
                    <a:moveTo>
                      <a:pt x="262" y="0"/>
                    </a:moveTo>
                    <a:cubicBezTo>
                      <a:pt x="234" y="0"/>
                      <a:pt x="234" y="0"/>
                      <a:pt x="234" y="28"/>
                    </a:cubicBezTo>
                    <a:cubicBezTo>
                      <a:pt x="206" y="382"/>
                      <a:pt x="149" y="736"/>
                      <a:pt x="0" y="1061"/>
                    </a:cubicBezTo>
                    <a:lnTo>
                      <a:pt x="0" y="1125"/>
                    </a:lnTo>
                    <a:lnTo>
                      <a:pt x="29" y="1125"/>
                    </a:lnTo>
                    <a:cubicBezTo>
                      <a:pt x="29" y="1125"/>
                      <a:pt x="29" y="1090"/>
                      <a:pt x="57" y="1090"/>
                    </a:cubicBezTo>
                    <a:cubicBezTo>
                      <a:pt x="206" y="771"/>
                      <a:pt x="262" y="382"/>
                      <a:pt x="291" y="28"/>
                    </a:cubicBezTo>
                    <a:cubicBezTo>
                      <a:pt x="291" y="0"/>
                      <a:pt x="291" y="0"/>
                      <a:pt x="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3"/>
              <p:cNvSpPr/>
              <p:nvPr/>
            </p:nvSpPr>
            <p:spPr>
              <a:xfrm>
                <a:off x="3446791" y="4559567"/>
                <a:ext cx="5075" cy="21113"/>
              </a:xfrm>
              <a:custGeom>
                <a:avLst/>
                <a:gdLst/>
                <a:ahLst/>
                <a:cxnLst/>
                <a:rect l="l" t="t" r="r" b="b"/>
                <a:pathLst>
                  <a:path w="150" h="624" extrusionOk="0">
                    <a:moveTo>
                      <a:pt x="121" y="1"/>
                    </a:moveTo>
                    <a:cubicBezTo>
                      <a:pt x="121" y="1"/>
                      <a:pt x="85" y="1"/>
                      <a:pt x="85" y="36"/>
                    </a:cubicBezTo>
                    <a:lnTo>
                      <a:pt x="1" y="595"/>
                    </a:lnTo>
                    <a:cubicBezTo>
                      <a:pt x="1" y="623"/>
                      <a:pt x="29" y="623"/>
                      <a:pt x="29" y="623"/>
                    </a:cubicBezTo>
                    <a:lnTo>
                      <a:pt x="57" y="623"/>
                    </a:lnTo>
                    <a:lnTo>
                      <a:pt x="149" y="36"/>
                    </a:lnTo>
                    <a:cubicBezTo>
                      <a:pt x="149" y="36"/>
                      <a:pt x="149" y="1"/>
                      <a:pt x="1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0" name="Google Shape;1290;p43"/>
          <p:cNvGrpSpPr/>
          <p:nvPr/>
        </p:nvGrpSpPr>
        <p:grpSpPr>
          <a:xfrm>
            <a:off x="3467140" y="4279075"/>
            <a:ext cx="360758" cy="258297"/>
            <a:chOff x="4992850" y="4345375"/>
            <a:chExt cx="607336" cy="638400"/>
          </a:xfrm>
        </p:grpSpPr>
        <p:sp>
          <p:nvSpPr>
            <p:cNvPr id="1291" name="Google Shape;1291;p4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43"/>
          <p:cNvGrpSpPr/>
          <p:nvPr/>
        </p:nvGrpSpPr>
        <p:grpSpPr>
          <a:xfrm>
            <a:off x="5001147" y="1017735"/>
            <a:ext cx="3429621" cy="3207869"/>
            <a:chOff x="3889166" y="370287"/>
            <a:chExt cx="1437755" cy="1344793"/>
          </a:xfrm>
        </p:grpSpPr>
        <p:sp>
          <p:nvSpPr>
            <p:cNvPr id="1294" name="Google Shape;1294;p43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5274407" y="370287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5228494" y="370287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Noto Sans SC Black" panose="020B0200000000000000" pitchFamily="34" charset="-128"/>
                <a:ea typeface="Noto Sans SC Black" panose="020B0200000000000000" pitchFamily="34" charset="-128"/>
              </a:rPr>
              <a:t>Дорожная карта проекта</a:t>
            </a:r>
            <a:endParaRPr dirty="0">
              <a:latin typeface="Noto Sans SC Black" panose="020B0200000000000000" pitchFamily="34" charset="-128"/>
              <a:ea typeface="Noto Sans SC Black" panose="020B0200000000000000" pitchFamily="34" charset="-128"/>
            </a:endParaRPr>
          </a:p>
        </p:txBody>
      </p:sp>
      <p:sp>
        <p:nvSpPr>
          <p:cNvPr id="1352" name="Google Shape;1352;p46"/>
          <p:cNvSpPr txBox="1">
            <a:spLocks noGrp="1"/>
          </p:cNvSpPr>
          <p:nvPr>
            <p:ph type="subTitle" idx="1"/>
          </p:nvPr>
        </p:nvSpPr>
        <p:spPr>
          <a:xfrm>
            <a:off x="1618875" y="1926977"/>
            <a:ext cx="2373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Noto Sans SC" panose="020B0200000000000000" pitchFamily="34" charset="-128"/>
                <a:ea typeface="Noto Sans SC" panose="020B0200000000000000" pitchFamily="34" charset="-128"/>
              </a:rPr>
              <a:t>Аналитик-помощник для литературных произведений.</a:t>
            </a:r>
            <a:endParaRPr dirty="0">
              <a:latin typeface="Noto Sans SC" panose="020B0200000000000000" pitchFamily="34" charset="-128"/>
              <a:ea typeface="Noto Sans SC" panose="020B0200000000000000" pitchFamily="34" charset="-128"/>
            </a:endParaRPr>
          </a:p>
        </p:txBody>
      </p:sp>
      <p:sp>
        <p:nvSpPr>
          <p:cNvPr id="1353" name="Google Shape;1353;p46"/>
          <p:cNvSpPr txBox="1">
            <a:spLocks noGrp="1"/>
          </p:cNvSpPr>
          <p:nvPr>
            <p:ph type="subTitle" idx="2"/>
          </p:nvPr>
        </p:nvSpPr>
        <p:spPr>
          <a:xfrm>
            <a:off x="5152013" y="1926977"/>
            <a:ext cx="2373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Noto Sans SC" panose="020B0200000000000000" pitchFamily="34" charset="-128"/>
                <a:ea typeface="Noto Sans SC" panose="020B0200000000000000" pitchFamily="34" charset="-128"/>
              </a:rPr>
              <a:t>Создание и обучение специализированной </a:t>
            </a:r>
            <a:r>
              <a:rPr lang="ru-RU" dirty="0" err="1">
                <a:latin typeface="Noto Sans SC" panose="020B0200000000000000" pitchFamily="34" charset="-128"/>
                <a:ea typeface="Noto Sans SC" panose="020B0200000000000000" pitchFamily="34" charset="-128"/>
              </a:rPr>
              <a:t>нейросети</a:t>
            </a:r>
            <a:r>
              <a:rPr lang="ru-RU" dirty="0">
                <a:latin typeface="Noto Sans SC" panose="020B0200000000000000" pitchFamily="34" charset="-128"/>
                <a:ea typeface="Noto Sans SC" panose="020B0200000000000000" pitchFamily="34" charset="-128"/>
              </a:rPr>
              <a:t>.</a:t>
            </a:r>
            <a:endParaRPr dirty="0">
              <a:latin typeface="Noto Sans SC" panose="020B0200000000000000" pitchFamily="34" charset="-128"/>
              <a:ea typeface="Noto Sans SC" panose="020B0200000000000000" pitchFamily="34" charset="-128"/>
            </a:endParaRPr>
          </a:p>
        </p:txBody>
      </p:sp>
      <p:sp>
        <p:nvSpPr>
          <p:cNvPr id="1354" name="Google Shape;1354;p46"/>
          <p:cNvSpPr txBox="1">
            <a:spLocks noGrp="1"/>
          </p:cNvSpPr>
          <p:nvPr>
            <p:ph type="subTitle" idx="3"/>
          </p:nvPr>
        </p:nvSpPr>
        <p:spPr>
          <a:xfrm>
            <a:off x="1451905" y="3569852"/>
            <a:ext cx="270694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Noto Sans SC" panose="020B0200000000000000" pitchFamily="34" charset="-128"/>
                <a:ea typeface="Noto Sans SC" panose="020B0200000000000000" pitchFamily="34" charset="-128"/>
              </a:rPr>
              <a:t>Тестирование, оптимизация, исправление ошибок.</a:t>
            </a:r>
            <a:endParaRPr dirty="0">
              <a:latin typeface="Noto Sans SC" panose="020B0200000000000000" pitchFamily="34" charset="-128"/>
              <a:ea typeface="Noto Sans SC" panose="020B0200000000000000" pitchFamily="34" charset="-128"/>
            </a:endParaRPr>
          </a:p>
        </p:txBody>
      </p:sp>
      <p:sp>
        <p:nvSpPr>
          <p:cNvPr id="1355" name="Google Shape;1355;p46"/>
          <p:cNvSpPr txBox="1">
            <a:spLocks noGrp="1"/>
          </p:cNvSpPr>
          <p:nvPr>
            <p:ph type="subTitle" idx="4"/>
          </p:nvPr>
        </p:nvSpPr>
        <p:spPr>
          <a:xfrm>
            <a:off x="5152007" y="3638175"/>
            <a:ext cx="2373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Noto Sans SC" panose="020B0200000000000000" pitchFamily="34" charset="-128"/>
                <a:ea typeface="Noto Sans SC" panose="020B0200000000000000" pitchFamily="34" charset="-128"/>
              </a:rPr>
              <a:t>Создание контента для продвижения.</a:t>
            </a:r>
            <a:endParaRPr dirty="0">
              <a:latin typeface="Noto Sans SC" panose="020B0200000000000000" pitchFamily="34" charset="-128"/>
              <a:ea typeface="Noto Sans SC" panose="020B0200000000000000" pitchFamily="34" charset="-128"/>
            </a:endParaRPr>
          </a:p>
        </p:txBody>
      </p:sp>
      <p:sp>
        <p:nvSpPr>
          <p:cNvPr id="1356" name="Google Shape;1356;p46"/>
          <p:cNvSpPr txBox="1">
            <a:spLocks noGrp="1"/>
          </p:cNvSpPr>
          <p:nvPr>
            <p:ph type="subTitle" idx="5"/>
          </p:nvPr>
        </p:nvSpPr>
        <p:spPr>
          <a:xfrm>
            <a:off x="1618875" y="1489700"/>
            <a:ext cx="2373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Noto Sans SC" panose="020B0200000000000000" pitchFamily="34" charset="-128"/>
                <a:ea typeface="Noto Sans SC" panose="020B0200000000000000" pitchFamily="34" charset="-128"/>
              </a:rPr>
              <a:t>Идея</a:t>
            </a:r>
            <a:endParaRPr dirty="0">
              <a:latin typeface="Noto Sans SC" panose="020B0200000000000000" pitchFamily="34" charset="-128"/>
              <a:ea typeface="Noto Sans SC" panose="020B0200000000000000" pitchFamily="34" charset="-128"/>
            </a:endParaRPr>
          </a:p>
        </p:txBody>
      </p:sp>
      <p:sp>
        <p:nvSpPr>
          <p:cNvPr id="1357" name="Google Shape;1357;p46"/>
          <p:cNvSpPr txBox="1">
            <a:spLocks noGrp="1"/>
          </p:cNvSpPr>
          <p:nvPr>
            <p:ph type="subTitle" idx="6"/>
          </p:nvPr>
        </p:nvSpPr>
        <p:spPr>
          <a:xfrm>
            <a:off x="1618875" y="3132675"/>
            <a:ext cx="2373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Noto Sans SC" panose="020B0200000000000000" pitchFamily="34" charset="-128"/>
                <a:ea typeface="Noto Sans SC" panose="020B0200000000000000" pitchFamily="34" charset="-128"/>
              </a:rPr>
              <a:t>Доработка</a:t>
            </a:r>
            <a:endParaRPr dirty="0">
              <a:latin typeface="Noto Sans SC" panose="020B0200000000000000" pitchFamily="34" charset="-128"/>
              <a:ea typeface="Noto Sans SC" panose="020B0200000000000000" pitchFamily="34" charset="-128"/>
            </a:endParaRPr>
          </a:p>
        </p:txBody>
      </p:sp>
      <p:sp>
        <p:nvSpPr>
          <p:cNvPr id="1358" name="Google Shape;1358;p46"/>
          <p:cNvSpPr txBox="1">
            <a:spLocks noGrp="1"/>
          </p:cNvSpPr>
          <p:nvPr>
            <p:ph type="subTitle" idx="7"/>
          </p:nvPr>
        </p:nvSpPr>
        <p:spPr>
          <a:xfrm>
            <a:off x="5152008" y="1489700"/>
            <a:ext cx="2373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Noto Sans SC" panose="020B0200000000000000" pitchFamily="34" charset="-128"/>
                <a:ea typeface="Noto Sans SC" panose="020B0200000000000000" pitchFamily="34" charset="-128"/>
              </a:rPr>
              <a:t>Разработка</a:t>
            </a:r>
            <a:endParaRPr dirty="0">
              <a:latin typeface="Noto Sans SC" panose="020B0200000000000000" pitchFamily="34" charset="-128"/>
              <a:ea typeface="Noto Sans SC" panose="020B0200000000000000" pitchFamily="34" charset="-128"/>
            </a:endParaRPr>
          </a:p>
        </p:txBody>
      </p:sp>
      <p:sp>
        <p:nvSpPr>
          <p:cNvPr id="1359" name="Google Shape;1359;p46"/>
          <p:cNvSpPr txBox="1">
            <a:spLocks noGrp="1"/>
          </p:cNvSpPr>
          <p:nvPr>
            <p:ph type="subTitle" idx="8"/>
          </p:nvPr>
        </p:nvSpPr>
        <p:spPr>
          <a:xfrm>
            <a:off x="4948878" y="3135288"/>
            <a:ext cx="2779258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Noto Sans SC" panose="020B0200000000000000" pitchFamily="34" charset="-128"/>
                <a:ea typeface="Noto Sans SC" panose="020B0200000000000000" pitchFamily="34" charset="-128"/>
              </a:rPr>
              <a:t>Развитие (СММ)</a:t>
            </a:r>
            <a:endParaRPr dirty="0">
              <a:latin typeface="Noto Sans SC" panose="020B0200000000000000" pitchFamily="34" charset="-128"/>
              <a:ea typeface="Noto Sans SC" panose="020B02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59"/>
          <p:cNvSpPr txBox="1">
            <a:spLocks noGrp="1"/>
          </p:cNvSpPr>
          <p:nvPr>
            <p:ph type="title"/>
          </p:nvPr>
        </p:nvSpPr>
        <p:spPr>
          <a:xfrm>
            <a:off x="932688" y="1637550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Noto Sans SC Black" panose="020B0200000000000000" pitchFamily="34" charset="-128"/>
                <a:ea typeface="Noto Sans SC Black" panose="020B0200000000000000" pitchFamily="34" charset="-128"/>
                <a:cs typeface="Poppins" panose="020B0604020202020204" charset="0"/>
              </a:rPr>
              <a:t>Демонстрация проекта</a:t>
            </a:r>
            <a:endParaRPr dirty="0">
              <a:latin typeface="Noto Sans SC Black" panose="020B0200000000000000" pitchFamily="34" charset="-128"/>
              <a:ea typeface="Noto Sans SC Black" panose="020B0200000000000000" pitchFamily="34" charset="-128"/>
              <a:cs typeface="Poppins" panose="020B0604020202020204" charset="0"/>
            </a:endParaRPr>
          </a:p>
        </p:txBody>
      </p:sp>
      <p:sp>
        <p:nvSpPr>
          <p:cNvPr id="2375" name="Google Shape;2375;p59"/>
          <p:cNvSpPr txBox="1">
            <a:spLocks noGrp="1"/>
          </p:cNvSpPr>
          <p:nvPr>
            <p:ph type="subTitle" idx="1"/>
          </p:nvPr>
        </p:nvSpPr>
        <p:spPr>
          <a:xfrm>
            <a:off x="932688" y="2669243"/>
            <a:ext cx="3597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Noto Sans SC" panose="020B0200000000000000" pitchFamily="34" charset="-128"/>
                <a:ea typeface="Noto Sans SC" panose="020B0200000000000000" pitchFamily="34" charset="-128"/>
              </a:rPr>
              <a:t>На видео справа демонстрируется работа проекта в действии.</a:t>
            </a:r>
            <a:endParaRPr dirty="0">
              <a:latin typeface="Noto Sans SC" panose="020B0200000000000000" pitchFamily="34" charset="-128"/>
              <a:ea typeface="Noto Sans SC" panose="020B0200000000000000" pitchFamily="34" charset="-128"/>
            </a:endParaRPr>
          </a:p>
        </p:txBody>
      </p:sp>
      <p:pic>
        <p:nvPicPr>
          <p:cNvPr id="2" name="IMG_1501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11008" y="733006"/>
            <a:ext cx="1693178" cy="3503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rackets Lesson for Coding and Programming by Slidesgo">
  <a:themeElements>
    <a:clrScheme name="Simple Light">
      <a:dk1>
        <a:srgbClr val="383838"/>
      </a:dk1>
      <a:lt1>
        <a:srgbClr val="F9F9F9"/>
      </a:lt1>
      <a:dk2>
        <a:srgbClr val="FFE3E3"/>
      </a:dk2>
      <a:lt2>
        <a:srgbClr val="FF807D"/>
      </a:lt2>
      <a:accent1>
        <a:srgbClr val="FF6E6B"/>
      </a:accent1>
      <a:accent2>
        <a:srgbClr val="E95856"/>
      </a:accent2>
      <a:accent3>
        <a:srgbClr val="ABC8F4"/>
      </a:accent3>
      <a:accent4>
        <a:srgbClr val="2E7DF4"/>
      </a:accent4>
      <a:accent5>
        <a:srgbClr val="0E66EB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201</Words>
  <Application>Microsoft Office PowerPoint</Application>
  <PresentationFormat>Экран (16:9)</PresentationFormat>
  <Paragraphs>40</Paragraphs>
  <Slides>7</Slides>
  <Notes>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7" baseType="lpstr">
      <vt:lpstr>Noto Sans SC Black</vt:lpstr>
      <vt:lpstr>Nunito Light</vt:lpstr>
      <vt:lpstr>Lato</vt:lpstr>
      <vt:lpstr>DM Sans</vt:lpstr>
      <vt:lpstr>Noto Sans SC</vt:lpstr>
      <vt:lpstr>Poppins</vt:lpstr>
      <vt:lpstr>Bebas Neue</vt:lpstr>
      <vt:lpstr>Arial</vt:lpstr>
      <vt:lpstr>Noto Sans SC Thin</vt:lpstr>
      <vt:lpstr>Brackets Lesson for Coding and Programming by Slidesgo</vt:lpstr>
      <vt:lpstr>УМНЫЙ ИИ ДЛЯ Анализа литературных произведений</vt:lpstr>
      <vt:lpstr>Проект: ИИ-аналитик литературных произведений  </vt:lpstr>
      <vt:lpstr>Как мы пришли к идее</vt:lpstr>
      <vt:lpstr>Какие языки программирования мы использовали</vt:lpstr>
      <vt:lpstr>Технологический стек проекта</vt:lpstr>
      <vt:lpstr>Дорожная карта проекта</vt:lpstr>
      <vt:lpstr>Демонстрация проекта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УМНЫЙ ИИ ДЛЯ Анализа литературных произведений</dc:title>
  <dc:creator>Kiril</dc:creator>
  <cp:lastModifiedBy>Kiril</cp:lastModifiedBy>
  <cp:revision>7</cp:revision>
  <dcterms:modified xsi:type="dcterms:W3CDTF">2026-01-23T21:13:24Z</dcterms:modified>
</cp:coreProperties>
</file>